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260" r:id="rId3"/>
    <p:sldId id="277" r:id="rId4"/>
    <p:sldId id="264" r:id="rId5"/>
    <p:sldId id="278" r:id="rId6"/>
    <p:sldId id="282" r:id="rId7"/>
    <p:sldId id="283" r:id="rId8"/>
    <p:sldId id="284" r:id="rId9"/>
    <p:sldId id="297" r:id="rId10"/>
    <p:sldId id="298" r:id="rId11"/>
    <p:sldId id="299" r:id="rId12"/>
    <p:sldId id="300" r:id="rId13"/>
    <p:sldId id="301" r:id="rId14"/>
    <p:sldId id="267" r:id="rId15"/>
    <p:sldId id="266" r:id="rId16"/>
    <p:sldId id="270" r:id="rId17"/>
    <p:sldId id="269" r:id="rId18"/>
    <p:sldId id="271" r:id="rId19"/>
    <p:sldId id="272" r:id="rId20"/>
    <p:sldId id="273" r:id="rId21"/>
    <p:sldId id="274" r:id="rId22"/>
    <p:sldId id="275" r:id="rId23"/>
    <p:sldId id="276" r:id="rId24"/>
    <p:sldId id="294" r:id="rId25"/>
    <p:sldId id="296" r:id="rId26"/>
    <p:sldId id="261" r:id="rId27"/>
    <p:sldId id="268" r:id="rId28"/>
    <p:sldId id="285" r:id="rId29"/>
    <p:sldId id="286" r:id="rId30"/>
    <p:sldId id="287" r:id="rId31"/>
    <p:sldId id="288" r:id="rId32"/>
    <p:sldId id="289" r:id="rId33"/>
    <p:sldId id="290" r:id="rId34"/>
    <p:sldId id="291" r:id="rId35"/>
    <p:sldId id="292" r:id="rId36"/>
    <p:sldId id="293" r:id="rId37"/>
    <p:sldId id="263" r:id="rId38"/>
    <p:sldId id="302" r:id="rId3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D54"/>
    <a:srgbClr val="CD3719"/>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7AC432-844E-471E-906D-06C6A79F7CCA}" v="65" dt="2024-06-08T13:37:14.8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353" autoAdjust="0"/>
  </p:normalViewPr>
  <p:slideViewPr>
    <p:cSldViewPr showGuides="1">
      <p:cViewPr varScale="1">
        <p:scale>
          <a:sx n="133" d="100"/>
          <a:sy n="133" d="100"/>
        </p:scale>
        <p:origin x="2622" y="12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rsula Albin" userId="542a4834060014a2" providerId="LiveId" clId="{DA7AC432-844E-471E-906D-06C6A79F7CCA}"/>
    <pc:docChg chg="undo custSel addSld delSld modSld sldOrd">
      <pc:chgData name="Ursula Albin" userId="542a4834060014a2" providerId="LiveId" clId="{DA7AC432-844E-471E-906D-06C6A79F7CCA}" dt="2024-06-08T13:37:28.142" v="7404" actId="403"/>
      <pc:docMkLst>
        <pc:docMk/>
      </pc:docMkLst>
      <pc:sldChg chg="modSp mod">
        <pc:chgData name="Ursula Albin" userId="542a4834060014a2" providerId="LiveId" clId="{DA7AC432-844E-471E-906D-06C6A79F7CCA}" dt="2024-05-26T13:00:31.233" v="149" actId="20577"/>
        <pc:sldMkLst>
          <pc:docMk/>
          <pc:sldMk cId="2639389507" sldId="256"/>
        </pc:sldMkLst>
        <pc:spChg chg="mod">
          <ac:chgData name="Ursula Albin" userId="542a4834060014a2" providerId="LiveId" clId="{DA7AC432-844E-471E-906D-06C6A79F7CCA}" dt="2024-05-26T13:00:31.233" v="149" actId="20577"/>
          <ac:spMkLst>
            <pc:docMk/>
            <pc:sldMk cId="2639389507" sldId="256"/>
            <ac:spMk id="3" creationId="{00000000-0000-0000-0000-000000000000}"/>
          </ac:spMkLst>
        </pc:spChg>
      </pc:sldChg>
      <pc:sldChg chg="modSp mod">
        <pc:chgData name="Ursula Albin" userId="542a4834060014a2" providerId="LiveId" clId="{DA7AC432-844E-471E-906D-06C6A79F7CCA}" dt="2024-05-28T18:56:04.176" v="6737" actId="20577"/>
        <pc:sldMkLst>
          <pc:docMk/>
          <pc:sldMk cId="4185242342" sldId="260"/>
        </pc:sldMkLst>
        <pc:spChg chg="mod">
          <ac:chgData name="Ursula Albin" userId="542a4834060014a2" providerId="LiveId" clId="{DA7AC432-844E-471E-906D-06C6A79F7CCA}" dt="2024-05-28T18:56:04.176" v="6737" actId="20577"/>
          <ac:spMkLst>
            <pc:docMk/>
            <pc:sldMk cId="4185242342" sldId="260"/>
            <ac:spMk id="3" creationId="{108E3AF0-2FDE-5918-5758-C1EA87C44ADC}"/>
          </ac:spMkLst>
        </pc:spChg>
        <pc:spChg chg="mod">
          <ac:chgData name="Ursula Albin" userId="542a4834060014a2" providerId="LiveId" clId="{DA7AC432-844E-471E-906D-06C6A79F7CCA}" dt="2024-05-26T13:34:14.303" v="1993"/>
          <ac:spMkLst>
            <pc:docMk/>
            <pc:sldMk cId="4185242342" sldId="260"/>
            <ac:spMk id="18" creationId="{00000000-0000-0000-0000-000000000000}"/>
          </ac:spMkLst>
        </pc:spChg>
      </pc:sldChg>
      <pc:sldChg chg="addSp delSp modSp mod">
        <pc:chgData name="Ursula Albin" userId="542a4834060014a2" providerId="LiveId" clId="{DA7AC432-844E-471E-906D-06C6A79F7CCA}" dt="2024-06-02T14:06:57.022" v="7047"/>
        <pc:sldMkLst>
          <pc:docMk/>
          <pc:sldMk cId="4117132165" sldId="261"/>
        </pc:sldMkLst>
        <pc:spChg chg="mod">
          <ac:chgData name="Ursula Albin" userId="542a4834060014a2" providerId="LiveId" clId="{DA7AC432-844E-471E-906D-06C6A79F7CCA}" dt="2024-05-26T13:16:44.492" v="988" actId="20577"/>
          <ac:spMkLst>
            <pc:docMk/>
            <pc:sldMk cId="4117132165" sldId="261"/>
            <ac:spMk id="2" creationId="{00000000-0000-0000-0000-000000000000}"/>
          </ac:spMkLst>
        </pc:spChg>
        <pc:spChg chg="add del mod">
          <ac:chgData name="Ursula Albin" userId="542a4834060014a2" providerId="LiveId" clId="{DA7AC432-844E-471E-906D-06C6A79F7CCA}" dt="2024-06-02T14:06:51.323" v="7046" actId="478"/>
          <ac:spMkLst>
            <pc:docMk/>
            <pc:sldMk cId="4117132165" sldId="261"/>
            <ac:spMk id="3" creationId="{5D6DC216-94DC-52CC-F796-852813E2D2D0}"/>
          </ac:spMkLst>
        </pc:spChg>
        <pc:spChg chg="add mod">
          <ac:chgData name="Ursula Albin" userId="542a4834060014a2" providerId="LiveId" clId="{DA7AC432-844E-471E-906D-06C6A79F7CCA}" dt="2024-06-02T14:06:57.022" v="7047"/>
          <ac:spMkLst>
            <pc:docMk/>
            <pc:sldMk cId="4117132165" sldId="261"/>
            <ac:spMk id="4" creationId="{5A81E5EA-8099-4291-4EC2-FC9F7F82CACD}"/>
          </ac:spMkLst>
        </pc:spChg>
        <pc:spChg chg="mod">
          <ac:chgData name="Ursula Albin" userId="542a4834060014a2" providerId="LiveId" clId="{DA7AC432-844E-471E-906D-06C6A79F7CCA}" dt="2024-05-26T13:33:53.669" v="1988"/>
          <ac:spMkLst>
            <pc:docMk/>
            <pc:sldMk cId="4117132165" sldId="261"/>
            <ac:spMk id="18" creationId="{00000000-0000-0000-0000-000000000000}"/>
          </ac:spMkLst>
        </pc:spChg>
        <pc:graphicFrameChg chg="add mod">
          <ac:chgData name="Ursula Albin" userId="542a4834060014a2" providerId="LiveId" clId="{DA7AC432-844E-471E-906D-06C6A79F7CCA}" dt="2024-06-02T14:06:57.022" v="7047"/>
          <ac:graphicFrameMkLst>
            <pc:docMk/>
            <pc:sldMk cId="4117132165" sldId="261"/>
            <ac:graphicFrameMk id="5" creationId="{92E2B123-1819-FDCE-DAD7-E3AF6A7BFE14}"/>
          </ac:graphicFrameMkLst>
        </pc:graphicFrameChg>
      </pc:sldChg>
      <pc:sldChg chg="addSp delSp modSp mod ord">
        <pc:chgData name="Ursula Albin" userId="542a4834060014a2" providerId="LiveId" clId="{DA7AC432-844E-471E-906D-06C6A79F7CCA}" dt="2024-05-26T13:34:01.620" v="1990"/>
        <pc:sldMkLst>
          <pc:docMk/>
          <pc:sldMk cId="4117132165" sldId="262"/>
        </pc:sldMkLst>
        <pc:spChg chg="mod">
          <ac:chgData name="Ursula Albin" userId="542a4834060014a2" providerId="LiveId" clId="{DA7AC432-844E-471E-906D-06C6A79F7CCA}" dt="2024-05-26T13:04:44.500" v="378" actId="20577"/>
          <ac:spMkLst>
            <pc:docMk/>
            <pc:sldMk cId="4117132165" sldId="262"/>
            <ac:spMk id="2" creationId="{00000000-0000-0000-0000-000000000000}"/>
          </ac:spMkLst>
        </pc:spChg>
        <pc:spChg chg="add del mod">
          <ac:chgData name="Ursula Albin" userId="542a4834060014a2" providerId="LiveId" clId="{DA7AC432-844E-471E-906D-06C6A79F7CCA}" dt="2024-05-26T13:07:28.564" v="496" actId="478"/>
          <ac:spMkLst>
            <pc:docMk/>
            <pc:sldMk cId="4117132165" sldId="262"/>
            <ac:spMk id="3" creationId="{D038627E-4827-1730-FF10-E52661B6A840}"/>
          </ac:spMkLst>
        </pc:spChg>
        <pc:spChg chg="add mod">
          <ac:chgData name="Ursula Albin" userId="542a4834060014a2" providerId="LiveId" clId="{DA7AC432-844E-471E-906D-06C6A79F7CCA}" dt="2024-05-26T13:07:28.976" v="497"/>
          <ac:spMkLst>
            <pc:docMk/>
            <pc:sldMk cId="4117132165" sldId="262"/>
            <ac:spMk id="4" creationId="{9C385C3C-31F0-53DC-1F95-94A0CAA64D57}"/>
          </ac:spMkLst>
        </pc:spChg>
        <pc:spChg chg="mod">
          <ac:chgData name="Ursula Albin" userId="542a4834060014a2" providerId="LiveId" clId="{DA7AC432-844E-471E-906D-06C6A79F7CCA}" dt="2024-05-26T13:34:01.620" v="1990"/>
          <ac:spMkLst>
            <pc:docMk/>
            <pc:sldMk cId="4117132165" sldId="262"/>
            <ac:spMk id="18" creationId="{00000000-0000-0000-0000-000000000000}"/>
          </ac:spMkLst>
        </pc:spChg>
      </pc:sldChg>
      <pc:sldChg chg="addSp modSp mod">
        <pc:chgData name="Ursula Albin" userId="542a4834060014a2" providerId="LiveId" clId="{DA7AC432-844E-471E-906D-06C6A79F7CCA}" dt="2024-05-31T14:06:37.798" v="7045" actId="14826"/>
        <pc:sldMkLst>
          <pc:docMk/>
          <pc:sldMk cId="4117132165" sldId="263"/>
        </pc:sldMkLst>
        <pc:spChg chg="add mod">
          <ac:chgData name="Ursula Albin" userId="542a4834060014a2" providerId="LiveId" clId="{DA7AC432-844E-471E-906D-06C6A79F7CCA}" dt="2024-05-28T18:53:01.972" v="6658" actId="1076"/>
          <ac:spMkLst>
            <pc:docMk/>
            <pc:sldMk cId="4117132165" sldId="263"/>
            <ac:spMk id="3" creationId="{1EC7E43F-D83C-CFBB-B29F-0845D8610804}"/>
          </ac:spMkLst>
        </pc:spChg>
        <pc:spChg chg="add mod">
          <ac:chgData name="Ursula Albin" userId="542a4834060014a2" providerId="LiveId" clId="{DA7AC432-844E-471E-906D-06C6A79F7CCA}" dt="2024-05-26T13:16:36.627" v="981" actId="20577"/>
          <ac:spMkLst>
            <pc:docMk/>
            <pc:sldMk cId="4117132165" sldId="263"/>
            <ac:spMk id="7" creationId="{526888E3-626E-B42A-24DB-C2605E1081B8}"/>
          </ac:spMkLst>
        </pc:spChg>
        <pc:spChg chg="mod">
          <ac:chgData name="Ursula Albin" userId="542a4834060014a2" providerId="LiveId" clId="{DA7AC432-844E-471E-906D-06C6A79F7CCA}" dt="2024-05-26T13:11:54.596" v="903" actId="1076"/>
          <ac:spMkLst>
            <pc:docMk/>
            <pc:sldMk cId="4117132165" sldId="263"/>
            <ac:spMk id="10" creationId="{00000000-0000-0000-0000-000000000000}"/>
          </ac:spMkLst>
        </pc:spChg>
        <pc:spChg chg="mod">
          <ac:chgData name="Ursula Albin" userId="542a4834060014a2" providerId="LiveId" clId="{DA7AC432-844E-471E-906D-06C6A79F7CCA}" dt="2024-05-26T13:34:31.391" v="1995"/>
          <ac:spMkLst>
            <pc:docMk/>
            <pc:sldMk cId="4117132165" sldId="263"/>
            <ac:spMk id="18" creationId="{00000000-0000-0000-0000-000000000000}"/>
          </ac:spMkLst>
        </pc:spChg>
        <pc:picChg chg="mod">
          <ac:chgData name="Ursula Albin" userId="542a4834060014a2" providerId="LiveId" clId="{DA7AC432-844E-471E-906D-06C6A79F7CCA}" dt="2024-05-26T13:11:48.551" v="902" actId="1076"/>
          <ac:picMkLst>
            <pc:docMk/>
            <pc:sldMk cId="4117132165" sldId="263"/>
            <ac:picMk id="4" creationId="{00000000-0000-0000-0000-000000000000}"/>
          </ac:picMkLst>
        </pc:picChg>
        <pc:picChg chg="add mod modCrop">
          <ac:chgData name="Ursula Albin" userId="542a4834060014a2" providerId="LiveId" clId="{DA7AC432-844E-471E-906D-06C6A79F7CCA}" dt="2024-05-31T14:06:37.798" v="7045" actId="14826"/>
          <ac:picMkLst>
            <pc:docMk/>
            <pc:sldMk cId="4117132165" sldId="263"/>
            <ac:picMk id="6" creationId="{1192A493-A603-8F8D-F2DB-E0576CCC3BBE}"/>
          </ac:picMkLst>
        </pc:picChg>
        <pc:picChg chg="add mod">
          <ac:chgData name="Ursula Albin" userId="542a4834060014a2" providerId="LiveId" clId="{DA7AC432-844E-471E-906D-06C6A79F7CCA}" dt="2024-05-26T13:15:32.343" v="930" actId="1076"/>
          <ac:picMkLst>
            <pc:docMk/>
            <pc:sldMk cId="4117132165" sldId="263"/>
            <ac:picMk id="1026" creationId="{05141AEB-B4D4-8059-C1BB-FCB182EA402F}"/>
          </ac:picMkLst>
        </pc:picChg>
      </pc:sldChg>
      <pc:sldChg chg="modSp mod">
        <pc:chgData name="Ursula Albin" userId="542a4834060014a2" providerId="LiveId" clId="{DA7AC432-844E-471E-906D-06C6A79F7CCA}" dt="2024-05-26T13:33:57.722" v="1989"/>
        <pc:sldMkLst>
          <pc:docMk/>
          <pc:sldMk cId="2426769966" sldId="264"/>
        </pc:sldMkLst>
        <pc:spChg chg="mod">
          <ac:chgData name="Ursula Albin" userId="542a4834060014a2" providerId="LiveId" clId="{DA7AC432-844E-471E-906D-06C6A79F7CCA}" dt="2024-05-26T13:33:57.722" v="1989"/>
          <ac:spMkLst>
            <pc:docMk/>
            <pc:sldMk cId="2426769966" sldId="264"/>
            <ac:spMk id="18" creationId="{00000000-0000-0000-0000-000000000000}"/>
          </ac:spMkLst>
        </pc:spChg>
      </pc:sldChg>
      <pc:sldChg chg="add del mod modShow">
        <pc:chgData name="Ursula Albin" userId="542a4834060014a2" providerId="LiveId" clId="{DA7AC432-844E-471E-906D-06C6A79F7CCA}" dt="2024-05-28T18:49:44.175" v="6657" actId="47"/>
        <pc:sldMkLst>
          <pc:docMk/>
          <pc:sldMk cId="1012804149" sldId="265"/>
        </pc:sldMkLst>
      </pc:sldChg>
      <pc:sldChg chg="addSp modSp add mod">
        <pc:chgData name="Ursula Albin" userId="542a4834060014a2" providerId="LiveId" clId="{DA7AC432-844E-471E-906D-06C6A79F7CCA}" dt="2024-05-26T13:33:31.877" v="1984" actId="20577"/>
        <pc:sldMkLst>
          <pc:docMk/>
          <pc:sldMk cId="2815099833" sldId="266"/>
        </pc:sldMkLst>
        <pc:spChg chg="mod">
          <ac:chgData name="Ursula Albin" userId="542a4834060014a2" providerId="LiveId" clId="{DA7AC432-844E-471E-906D-06C6A79F7CCA}" dt="2024-05-26T13:10:16.116" v="844" actId="27636"/>
          <ac:spMkLst>
            <pc:docMk/>
            <pc:sldMk cId="2815099833" sldId="266"/>
            <ac:spMk id="2" creationId="{00000000-0000-0000-0000-000000000000}"/>
          </ac:spMkLst>
        </pc:spChg>
        <pc:spChg chg="add mod">
          <ac:chgData name="Ursula Albin" userId="542a4834060014a2" providerId="LiveId" clId="{DA7AC432-844E-471E-906D-06C6A79F7CCA}" dt="2024-05-26T13:33:14.640" v="1972" actId="20577"/>
          <ac:spMkLst>
            <pc:docMk/>
            <pc:sldMk cId="2815099833" sldId="266"/>
            <ac:spMk id="3" creationId="{3E540BFE-C191-7D2B-A354-327D3B6D361A}"/>
          </ac:spMkLst>
        </pc:spChg>
        <pc:spChg chg="mod">
          <ac:chgData name="Ursula Albin" userId="542a4834060014a2" providerId="LiveId" clId="{DA7AC432-844E-471E-906D-06C6A79F7CCA}" dt="2024-05-26T13:33:31.877" v="1984" actId="20577"/>
          <ac:spMkLst>
            <pc:docMk/>
            <pc:sldMk cId="2815099833" sldId="266"/>
            <ac:spMk id="18" creationId="{00000000-0000-0000-0000-000000000000}"/>
          </ac:spMkLst>
        </pc:spChg>
      </pc:sldChg>
      <pc:sldChg chg="addSp delSp modSp add mod ord">
        <pc:chgData name="Ursula Albin" userId="542a4834060014a2" providerId="LiveId" clId="{DA7AC432-844E-471E-906D-06C6A79F7CCA}" dt="2024-05-26T13:33:49.500" v="1987"/>
        <pc:sldMkLst>
          <pc:docMk/>
          <pc:sldMk cId="126642356" sldId="267"/>
        </pc:sldMkLst>
        <pc:spChg chg="mod">
          <ac:chgData name="Ursula Albin" userId="542a4834060014a2" providerId="LiveId" clId="{DA7AC432-844E-471E-906D-06C6A79F7CCA}" dt="2024-05-26T13:07:00.647" v="493" actId="20577"/>
          <ac:spMkLst>
            <pc:docMk/>
            <pc:sldMk cId="126642356" sldId="267"/>
            <ac:spMk id="2" creationId="{00000000-0000-0000-0000-000000000000}"/>
          </ac:spMkLst>
        </pc:spChg>
        <pc:spChg chg="mod">
          <ac:chgData name="Ursula Albin" userId="542a4834060014a2" providerId="LiveId" clId="{DA7AC432-844E-471E-906D-06C6A79F7CCA}" dt="2024-05-26T13:10:00.182" v="842" actId="20577"/>
          <ac:spMkLst>
            <pc:docMk/>
            <pc:sldMk cId="126642356" sldId="267"/>
            <ac:spMk id="3" creationId="{D038627E-4827-1730-FF10-E52661B6A840}"/>
          </ac:spMkLst>
        </pc:spChg>
        <pc:spChg chg="add del mod">
          <ac:chgData name="Ursula Albin" userId="542a4834060014a2" providerId="LiveId" clId="{DA7AC432-844E-471E-906D-06C6A79F7CCA}" dt="2024-05-26T13:33:47.575" v="1986" actId="478"/>
          <ac:spMkLst>
            <pc:docMk/>
            <pc:sldMk cId="126642356" sldId="267"/>
            <ac:spMk id="4" creationId="{755505CB-4F46-826D-9197-3AA0AE135FFB}"/>
          </ac:spMkLst>
        </pc:spChg>
        <pc:spChg chg="mod">
          <ac:chgData name="Ursula Albin" userId="542a4834060014a2" providerId="LiveId" clId="{DA7AC432-844E-471E-906D-06C6A79F7CCA}" dt="2024-05-26T13:33:49.500" v="1987"/>
          <ac:spMkLst>
            <pc:docMk/>
            <pc:sldMk cId="126642356" sldId="267"/>
            <ac:spMk id="18" creationId="{00000000-0000-0000-0000-000000000000}"/>
          </ac:spMkLst>
        </pc:spChg>
      </pc:sldChg>
      <pc:sldChg chg="addSp modSp add mod">
        <pc:chgData name="Ursula Albin" userId="542a4834060014a2" providerId="LiveId" clId="{DA7AC432-844E-471E-906D-06C6A79F7CCA}" dt="2024-06-02T14:07:54.594" v="7070" actId="1076"/>
        <pc:sldMkLst>
          <pc:docMk/>
          <pc:sldMk cId="3228271895" sldId="268"/>
        </pc:sldMkLst>
        <pc:spChg chg="add mod">
          <ac:chgData name="Ursula Albin" userId="542a4834060014a2" providerId="LiveId" clId="{DA7AC432-844E-471E-906D-06C6A79F7CCA}" dt="2024-06-02T14:07:54.594" v="7070" actId="1076"/>
          <ac:spMkLst>
            <pc:docMk/>
            <pc:sldMk cId="3228271895" sldId="268"/>
            <ac:spMk id="3" creationId="{8F6A5644-A0F5-1647-7FAE-522452EAD6F9}"/>
          </ac:spMkLst>
        </pc:spChg>
        <pc:spChg chg="mod">
          <ac:chgData name="Ursula Albin" userId="542a4834060014a2" providerId="LiveId" clId="{DA7AC432-844E-471E-906D-06C6A79F7CCA}" dt="2024-05-26T13:34:27.502" v="1994"/>
          <ac:spMkLst>
            <pc:docMk/>
            <pc:sldMk cId="3228271895" sldId="268"/>
            <ac:spMk id="18" creationId="{00000000-0000-0000-0000-000000000000}"/>
          </ac:spMkLst>
        </pc:spChg>
        <pc:picChg chg="add mod">
          <ac:chgData name="Ursula Albin" userId="542a4834060014a2" providerId="LiveId" clId="{DA7AC432-844E-471E-906D-06C6A79F7CCA}" dt="2024-06-02T14:07:05.807" v="7049"/>
          <ac:picMkLst>
            <pc:docMk/>
            <pc:sldMk cId="3228271895" sldId="268"/>
            <ac:picMk id="4" creationId="{181C4597-627F-1D1F-DA3F-9EF529282BBA}"/>
          </ac:picMkLst>
        </pc:picChg>
      </pc:sldChg>
      <pc:sldChg chg="addSp delSp modSp add mod">
        <pc:chgData name="Ursula Albin" userId="542a4834060014a2" providerId="LiveId" clId="{DA7AC432-844E-471E-906D-06C6A79F7CCA}" dt="2024-05-26T13:49:47.785" v="2708" actId="1076"/>
        <pc:sldMkLst>
          <pc:docMk/>
          <pc:sldMk cId="4263058946" sldId="269"/>
        </pc:sldMkLst>
        <pc:spChg chg="mod">
          <ac:chgData name="Ursula Albin" userId="542a4834060014a2" providerId="LiveId" clId="{DA7AC432-844E-471E-906D-06C6A79F7CCA}" dt="2024-05-26T13:44:05.188" v="2550" actId="6549"/>
          <ac:spMkLst>
            <pc:docMk/>
            <pc:sldMk cId="4263058946" sldId="269"/>
            <ac:spMk id="3" creationId="{3E540BFE-C191-7D2B-A354-327D3B6D361A}"/>
          </ac:spMkLst>
        </pc:spChg>
        <pc:spChg chg="add del mod">
          <ac:chgData name="Ursula Albin" userId="542a4834060014a2" providerId="LiveId" clId="{DA7AC432-844E-471E-906D-06C6A79F7CCA}" dt="2024-05-26T13:39:01.716" v="2439" actId="478"/>
          <ac:spMkLst>
            <pc:docMk/>
            <pc:sldMk cId="4263058946" sldId="269"/>
            <ac:spMk id="4" creationId="{E538315C-3004-7B87-09DA-36F078959F4F}"/>
          </ac:spMkLst>
        </pc:spChg>
        <pc:spChg chg="add del mod">
          <ac:chgData name="Ursula Albin" userId="542a4834060014a2" providerId="LiveId" clId="{DA7AC432-844E-471E-906D-06C6A79F7CCA}" dt="2024-05-26T13:47:21.309" v="2667"/>
          <ac:spMkLst>
            <pc:docMk/>
            <pc:sldMk cId="4263058946" sldId="269"/>
            <ac:spMk id="5" creationId="{85D7D32B-1F8B-755E-44BE-6095DA720CBA}"/>
          </ac:spMkLst>
        </pc:spChg>
        <pc:spChg chg="add del mod">
          <ac:chgData name="Ursula Albin" userId="542a4834060014a2" providerId="LiveId" clId="{DA7AC432-844E-471E-906D-06C6A79F7CCA}" dt="2024-05-26T13:47:41.364" v="2672" actId="21"/>
          <ac:spMkLst>
            <pc:docMk/>
            <pc:sldMk cId="4263058946" sldId="269"/>
            <ac:spMk id="6" creationId="{42BD3235-7837-B5EF-5E2D-E8E49E56FC11}"/>
          </ac:spMkLst>
        </pc:spChg>
        <pc:spChg chg="add mod">
          <ac:chgData name="Ursula Albin" userId="542a4834060014a2" providerId="LiveId" clId="{DA7AC432-844E-471E-906D-06C6A79F7CCA}" dt="2024-05-26T13:49:47.785" v="2708" actId="1076"/>
          <ac:spMkLst>
            <pc:docMk/>
            <pc:sldMk cId="4263058946" sldId="269"/>
            <ac:spMk id="7" creationId="{AD54D611-2F27-6BEB-FACC-14C17F90953C}"/>
          </ac:spMkLst>
        </pc:spChg>
        <pc:spChg chg="add mod">
          <ac:chgData name="Ursula Albin" userId="542a4834060014a2" providerId="LiveId" clId="{DA7AC432-844E-471E-906D-06C6A79F7CCA}" dt="2024-05-26T13:49:47.785" v="2708" actId="1076"/>
          <ac:spMkLst>
            <pc:docMk/>
            <pc:sldMk cId="4263058946" sldId="269"/>
            <ac:spMk id="8" creationId="{817D61EF-1AB3-F40B-F17B-07C9CADAB34C}"/>
          </ac:spMkLst>
        </pc:spChg>
        <pc:spChg chg="add mod">
          <ac:chgData name="Ursula Albin" userId="542a4834060014a2" providerId="LiveId" clId="{DA7AC432-844E-471E-906D-06C6A79F7CCA}" dt="2024-05-26T13:47:55.448" v="2675" actId="1076"/>
          <ac:spMkLst>
            <pc:docMk/>
            <pc:sldMk cId="4263058946" sldId="269"/>
            <ac:spMk id="9" creationId="{9E286EAD-BAA9-2750-FFDE-2D7669FF81FA}"/>
          </ac:spMkLst>
        </pc:spChg>
        <pc:spChg chg="add mod">
          <ac:chgData name="Ursula Albin" userId="542a4834060014a2" providerId="LiveId" clId="{DA7AC432-844E-471E-906D-06C6A79F7CCA}" dt="2024-05-26T13:48:06.286" v="2677" actId="120"/>
          <ac:spMkLst>
            <pc:docMk/>
            <pc:sldMk cId="4263058946" sldId="269"/>
            <ac:spMk id="10" creationId="{42BD3235-7837-B5EF-5E2D-E8E49E56FC11}"/>
          </ac:spMkLst>
        </pc:spChg>
      </pc:sldChg>
      <pc:sldChg chg="modSp add mod ord">
        <pc:chgData name="Ursula Albin" userId="542a4834060014a2" providerId="LiveId" clId="{DA7AC432-844E-471E-906D-06C6A79F7CCA}" dt="2024-05-28T18:44:15.690" v="6654" actId="20577"/>
        <pc:sldMkLst>
          <pc:docMk/>
          <pc:sldMk cId="2505723572" sldId="270"/>
        </pc:sldMkLst>
        <pc:spChg chg="mod">
          <ac:chgData name="Ursula Albin" userId="542a4834060014a2" providerId="LiveId" clId="{DA7AC432-844E-471E-906D-06C6A79F7CCA}" dt="2024-05-26T13:43:50.303" v="2547" actId="20577"/>
          <ac:spMkLst>
            <pc:docMk/>
            <pc:sldMk cId="2505723572" sldId="270"/>
            <ac:spMk id="3" creationId="{3E540BFE-C191-7D2B-A354-327D3B6D361A}"/>
          </ac:spMkLst>
        </pc:spChg>
        <pc:spChg chg="mod">
          <ac:chgData name="Ursula Albin" userId="542a4834060014a2" providerId="LiveId" clId="{DA7AC432-844E-471E-906D-06C6A79F7CCA}" dt="2024-05-26T13:45:15.073" v="2609" actId="1035"/>
          <ac:spMkLst>
            <pc:docMk/>
            <pc:sldMk cId="2505723572" sldId="270"/>
            <ac:spMk id="5" creationId="{85D7D32B-1F8B-755E-44BE-6095DA720CBA}"/>
          </ac:spMkLst>
        </pc:spChg>
        <pc:spChg chg="mod">
          <ac:chgData name="Ursula Albin" userId="542a4834060014a2" providerId="LiveId" clId="{DA7AC432-844E-471E-906D-06C6A79F7CCA}" dt="2024-05-26T13:45:15.073" v="2609" actId="1035"/>
          <ac:spMkLst>
            <pc:docMk/>
            <pc:sldMk cId="2505723572" sldId="270"/>
            <ac:spMk id="6" creationId="{42BD3235-7837-B5EF-5E2D-E8E49E56FC11}"/>
          </ac:spMkLst>
        </pc:spChg>
        <pc:spChg chg="mod">
          <ac:chgData name="Ursula Albin" userId="542a4834060014a2" providerId="LiveId" clId="{DA7AC432-844E-471E-906D-06C6A79F7CCA}" dt="2024-05-26T13:45:20.993" v="2617" actId="1035"/>
          <ac:spMkLst>
            <pc:docMk/>
            <pc:sldMk cId="2505723572" sldId="270"/>
            <ac:spMk id="7" creationId="{AD54D611-2F27-6BEB-FACC-14C17F90953C}"/>
          </ac:spMkLst>
        </pc:spChg>
        <pc:spChg chg="mod">
          <ac:chgData name="Ursula Albin" userId="542a4834060014a2" providerId="LiveId" clId="{DA7AC432-844E-471E-906D-06C6A79F7CCA}" dt="2024-05-28T18:44:15.690" v="6654" actId="20577"/>
          <ac:spMkLst>
            <pc:docMk/>
            <pc:sldMk cId="2505723572" sldId="270"/>
            <ac:spMk id="8" creationId="{817D61EF-1AB3-F40B-F17B-07C9CADAB34C}"/>
          </ac:spMkLst>
        </pc:spChg>
      </pc:sldChg>
      <pc:sldChg chg="modSp add mod ord">
        <pc:chgData name="Ursula Albin" userId="542a4834060014a2" providerId="LiveId" clId="{DA7AC432-844E-471E-906D-06C6A79F7CCA}" dt="2024-05-26T14:07:20.922" v="2964" actId="20577"/>
        <pc:sldMkLst>
          <pc:docMk/>
          <pc:sldMk cId="3251905738" sldId="271"/>
        </pc:sldMkLst>
        <pc:spChg chg="mod">
          <ac:chgData name="Ursula Albin" userId="542a4834060014a2" providerId="LiveId" clId="{DA7AC432-844E-471E-906D-06C6A79F7CCA}" dt="2024-05-26T14:07:20.922" v="2964" actId="20577"/>
          <ac:spMkLst>
            <pc:docMk/>
            <pc:sldMk cId="3251905738" sldId="271"/>
            <ac:spMk id="3" creationId="{3E540BFE-C191-7D2B-A354-327D3B6D361A}"/>
          </ac:spMkLst>
        </pc:spChg>
      </pc:sldChg>
      <pc:sldChg chg="modSp add mod">
        <pc:chgData name="Ursula Albin" userId="542a4834060014a2" providerId="LiveId" clId="{DA7AC432-844E-471E-906D-06C6A79F7CCA}" dt="2024-05-26T14:09:11.262" v="3228" actId="20577"/>
        <pc:sldMkLst>
          <pc:docMk/>
          <pc:sldMk cId="170706902" sldId="272"/>
        </pc:sldMkLst>
        <pc:spChg chg="mod">
          <ac:chgData name="Ursula Albin" userId="542a4834060014a2" providerId="LiveId" clId="{DA7AC432-844E-471E-906D-06C6A79F7CCA}" dt="2024-05-26T14:09:11.262" v="3228" actId="20577"/>
          <ac:spMkLst>
            <pc:docMk/>
            <pc:sldMk cId="170706902" sldId="272"/>
            <ac:spMk id="3" creationId="{3E540BFE-C191-7D2B-A354-327D3B6D361A}"/>
          </ac:spMkLst>
        </pc:spChg>
      </pc:sldChg>
      <pc:sldChg chg="modSp add mod">
        <pc:chgData name="Ursula Albin" userId="542a4834060014a2" providerId="LiveId" clId="{DA7AC432-844E-471E-906D-06C6A79F7CCA}" dt="2024-05-26T14:22:24.555" v="5534" actId="20577"/>
        <pc:sldMkLst>
          <pc:docMk/>
          <pc:sldMk cId="1420131691" sldId="273"/>
        </pc:sldMkLst>
        <pc:spChg chg="mod">
          <ac:chgData name="Ursula Albin" userId="542a4834060014a2" providerId="LiveId" clId="{DA7AC432-844E-471E-906D-06C6A79F7CCA}" dt="2024-05-26T14:22:24.555" v="5534" actId="20577"/>
          <ac:spMkLst>
            <pc:docMk/>
            <pc:sldMk cId="1420131691" sldId="273"/>
            <ac:spMk id="3" creationId="{3E540BFE-C191-7D2B-A354-327D3B6D361A}"/>
          </ac:spMkLst>
        </pc:spChg>
      </pc:sldChg>
      <pc:sldChg chg="modSp add mod">
        <pc:chgData name="Ursula Albin" userId="542a4834060014a2" providerId="LiveId" clId="{DA7AC432-844E-471E-906D-06C6A79F7CCA}" dt="2024-05-26T14:22:42.058" v="5541" actId="20577"/>
        <pc:sldMkLst>
          <pc:docMk/>
          <pc:sldMk cId="4136754003" sldId="274"/>
        </pc:sldMkLst>
        <pc:spChg chg="mod">
          <ac:chgData name="Ursula Albin" userId="542a4834060014a2" providerId="LiveId" clId="{DA7AC432-844E-471E-906D-06C6A79F7CCA}" dt="2024-05-26T14:22:42.058" v="5541" actId="20577"/>
          <ac:spMkLst>
            <pc:docMk/>
            <pc:sldMk cId="4136754003" sldId="274"/>
            <ac:spMk id="3" creationId="{3E540BFE-C191-7D2B-A354-327D3B6D361A}"/>
          </ac:spMkLst>
        </pc:spChg>
      </pc:sldChg>
      <pc:sldChg chg="modSp add mod">
        <pc:chgData name="Ursula Albin" userId="542a4834060014a2" providerId="LiveId" clId="{DA7AC432-844E-471E-906D-06C6A79F7CCA}" dt="2024-05-26T14:25:50.947" v="6481" actId="20577"/>
        <pc:sldMkLst>
          <pc:docMk/>
          <pc:sldMk cId="1617515601" sldId="275"/>
        </pc:sldMkLst>
        <pc:spChg chg="mod">
          <ac:chgData name="Ursula Albin" userId="542a4834060014a2" providerId="LiveId" clId="{DA7AC432-844E-471E-906D-06C6A79F7CCA}" dt="2024-05-26T14:25:50.947" v="6481" actId="20577"/>
          <ac:spMkLst>
            <pc:docMk/>
            <pc:sldMk cId="1617515601" sldId="275"/>
            <ac:spMk id="3" creationId="{3E540BFE-C191-7D2B-A354-327D3B6D361A}"/>
          </ac:spMkLst>
        </pc:spChg>
      </pc:sldChg>
      <pc:sldChg chg="addSp delSp modSp add mod">
        <pc:chgData name="Ursula Albin" userId="542a4834060014a2" providerId="LiveId" clId="{DA7AC432-844E-471E-906D-06C6A79F7CCA}" dt="2024-06-08T13:31:13.222" v="7232" actId="21"/>
        <pc:sldMkLst>
          <pc:docMk/>
          <pc:sldMk cId="2457526660" sldId="276"/>
        </pc:sldMkLst>
        <pc:spChg chg="mod">
          <ac:chgData name="Ursula Albin" userId="542a4834060014a2" providerId="LiveId" clId="{DA7AC432-844E-471E-906D-06C6A79F7CCA}" dt="2024-05-26T14:27:14.703" v="6653" actId="20577"/>
          <ac:spMkLst>
            <pc:docMk/>
            <pc:sldMk cId="2457526660" sldId="276"/>
            <ac:spMk id="2" creationId="{00000000-0000-0000-0000-000000000000}"/>
          </ac:spMkLst>
        </pc:spChg>
        <pc:spChg chg="mod">
          <ac:chgData name="Ursula Albin" userId="542a4834060014a2" providerId="LiveId" clId="{DA7AC432-844E-471E-906D-06C6A79F7CCA}" dt="2024-06-08T13:30:54.809" v="7227" actId="20577"/>
          <ac:spMkLst>
            <pc:docMk/>
            <pc:sldMk cId="2457526660" sldId="276"/>
            <ac:spMk id="3" creationId="{3E540BFE-C191-7D2B-A354-327D3B6D361A}"/>
          </ac:spMkLst>
        </pc:spChg>
        <pc:picChg chg="add del mod">
          <ac:chgData name="Ursula Albin" userId="542a4834060014a2" providerId="LiveId" clId="{DA7AC432-844E-471E-906D-06C6A79F7CCA}" dt="2024-06-08T13:31:13.222" v="7232" actId="21"/>
          <ac:picMkLst>
            <pc:docMk/>
            <pc:sldMk cId="2457526660" sldId="276"/>
            <ac:picMk id="5" creationId="{55794DEB-EB77-44F8-1FB0-52EC04EBD49C}"/>
          </ac:picMkLst>
        </pc:picChg>
      </pc:sldChg>
      <pc:sldChg chg="modSp add mod">
        <pc:chgData name="Ursula Albin" userId="542a4834060014a2" providerId="LiveId" clId="{DA7AC432-844E-471E-906D-06C6A79F7CCA}" dt="2024-05-28T18:58:19.321" v="6984" actId="20577"/>
        <pc:sldMkLst>
          <pc:docMk/>
          <pc:sldMk cId="2952379377" sldId="277"/>
        </pc:sldMkLst>
        <pc:spChg chg="mod">
          <ac:chgData name="Ursula Albin" userId="542a4834060014a2" providerId="LiveId" clId="{DA7AC432-844E-471E-906D-06C6A79F7CCA}" dt="2024-05-28T18:56:08.248" v="6741" actId="20577"/>
          <ac:spMkLst>
            <pc:docMk/>
            <pc:sldMk cId="2952379377" sldId="277"/>
            <ac:spMk id="2" creationId="{00000000-0000-0000-0000-000000000000}"/>
          </ac:spMkLst>
        </pc:spChg>
        <pc:spChg chg="mod">
          <ac:chgData name="Ursula Albin" userId="542a4834060014a2" providerId="LiveId" clId="{DA7AC432-844E-471E-906D-06C6A79F7CCA}" dt="2024-05-28T18:58:19.321" v="6984" actId="20577"/>
          <ac:spMkLst>
            <pc:docMk/>
            <pc:sldMk cId="2952379377" sldId="277"/>
            <ac:spMk id="3" creationId="{108E3AF0-2FDE-5918-5758-C1EA87C44ADC}"/>
          </ac:spMkLst>
        </pc:spChg>
      </pc:sldChg>
      <pc:sldChg chg="add">
        <pc:chgData name="Ursula Albin" userId="542a4834060014a2" providerId="LiveId" clId="{DA7AC432-844E-471E-906D-06C6A79F7CCA}" dt="2024-05-29T19:31:38.545" v="6985"/>
        <pc:sldMkLst>
          <pc:docMk/>
          <pc:sldMk cId="2759115313" sldId="278"/>
        </pc:sldMkLst>
      </pc:sldChg>
      <pc:sldChg chg="modSp add del mod">
        <pc:chgData name="Ursula Albin" userId="542a4834060014a2" providerId="LiveId" clId="{DA7AC432-844E-471E-906D-06C6A79F7CCA}" dt="2024-05-29T19:34:14.748" v="7012" actId="47"/>
        <pc:sldMkLst>
          <pc:docMk/>
          <pc:sldMk cId="3073189177" sldId="279"/>
        </pc:sldMkLst>
        <pc:spChg chg="mod">
          <ac:chgData name="Ursula Albin" userId="542a4834060014a2" providerId="LiveId" clId="{DA7AC432-844E-471E-906D-06C6A79F7CCA}" dt="2024-05-29T19:31:53.175" v="6987" actId="108"/>
          <ac:spMkLst>
            <pc:docMk/>
            <pc:sldMk cId="3073189177" sldId="279"/>
            <ac:spMk id="2" creationId="{B2FFC03E-5E64-A5A6-0D2E-239FA418BB5E}"/>
          </ac:spMkLst>
        </pc:spChg>
        <pc:spChg chg="mod">
          <ac:chgData name="Ursula Albin" userId="542a4834060014a2" providerId="LiveId" clId="{DA7AC432-844E-471E-906D-06C6A79F7CCA}" dt="2024-05-29T19:32:47.161" v="6995"/>
          <ac:spMkLst>
            <pc:docMk/>
            <pc:sldMk cId="3073189177" sldId="279"/>
            <ac:spMk id="7" creationId="{7D6D6AD1-11DE-8D67-B50F-609A6CBCA887}"/>
          </ac:spMkLst>
        </pc:spChg>
      </pc:sldChg>
      <pc:sldChg chg="modSp add del mod">
        <pc:chgData name="Ursula Albin" userId="542a4834060014a2" providerId="LiveId" clId="{DA7AC432-844E-471E-906D-06C6A79F7CCA}" dt="2024-05-29T19:35:58.043" v="7032" actId="47"/>
        <pc:sldMkLst>
          <pc:docMk/>
          <pc:sldMk cId="2415444558" sldId="280"/>
        </pc:sldMkLst>
        <pc:spChg chg="mod">
          <ac:chgData name="Ursula Albin" userId="542a4834060014a2" providerId="LiveId" clId="{DA7AC432-844E-471E-906D-06C6A79F7CCA}" dt="2024-05-29T19:32:26.263" v="6994" actId="404"/>
          <ac:spMkLst>
            <pc:docMk/>
            <pc:sldMk cId="2415444558" sldId="280"/>
            <ac:spMk id="2" creationId="{A0DE8FF6-0FE1-FE48-1ED1-5FDE50FAB159}"/>
          </ac:spMkLst>
        </pc:spChg>
        <pc:spChg chg="mod">
          <ac:chgData name="Ursula Albin" userId="542a4834060014a2" providerId="LiveId" clId="{DA7AC432-844E-471E-906D-06C6A79F7CCA}" dt="2024-05-29T19:32:52.331" v="6996"/>
          <ac:spMkLst>
            <pc:docMk/>
            <pc:sldMk cId="2415444558" sldId="280"/>
            <ac:spMk id="5" creationId="{6620A58A-93CC-1F3C-07D6-AA17F36F4694}"/>
          </ac:spMkLst>
        </pc:spChg>
      </pc:sldChg>
      <pc:sldChg chg="modSp add del mod">
        <pc:chgData name="Ursula Albin" userId="542a4834060014a2" providerId="LiveId" clId="{DA7AC432-844E-471E-906D-06C6A79F7CCA}" dt="2024-05-29T19:33:50.809" v="7007" actId="47"/>
        <pc:sldMkLst>
          <pc:docMk/>
          <pc:sldMk cId="3122061799" sldId="281"/>
        </pc:sldMkLst>
        <pc:spChg chg="mod">
          <ac:chgData name="Ursula Albin" userId="542a4834060014a2" providerId="LiveId" clId="{DA7AC432-844E-471E-906D-06C6A79F7CCA}" dt="2024-05-29T19:33:07.116" v="6998"/>
          <ac:spMkLst>
            <pc:docMk/>
            <pc:sldMk cId="3122061799" sldId="281"/>
            <ac:spMk id="5" creationId="{B5DD247C-A89A-03AF-F763-82C3819B235E}"/>
          </ac:spMkLst>
        </pc:spChg>
        <pc:spChg chg="mod">
          <ac:chgData name="Ursula Albin" userId="542a4834060014a2" providerId="LiveId" clId="{DA7AC432-844E-471E-906D-06C6A79F7CCA}" dt="2024-05-29T19:33:17.048" v="7000" actId="108"/>
          <ac:spMkLst>
            <pc:docMk/>
            <pc:sldMk cId="3122061799" sldId="281"/>
            <ac:spMk id="14" creationId="{7AB1079E-342B-C741-F6EF-7D3270FD77FA}"/>
          </ac:spMkLst>
        </pc:spChg>
      </pc:sldChg>
      <pc:sldChg chg="addSp delSp modSp add mod">
        <pc:chgData name="Ursula Albin" userId="542a4834060014a2" providerId="LiveId" clId="{DA7AC432-844E-471E-906D-06C6A79F7CCA}" dt="2024-05-29T19:33:48.831" v="7006" actId="478"/>
        <pc:sldMkLst>
          <pc:docMk/>
          <pc:sldMk cId="3077505045" sldId="282"/>
        </pc:sldMkLst>
        <pc:spChg chg="del">
          <ac:chgData name="Ursula Albin" userId="542a4834060014a2" providerId="LiveId" clId="{DA7AC432-844E-471E-906D-06C6A79F7CCA}" dt="2024-05-29T19:33:41.142" v="7004" actId="478"/>
          <ac:spMkLst>
            <pc:docMk/>
            <pc:sldMk cId="3077505045" sldId="282"/>
            <ac:spMk id="2" creationId="{00000000-0000-0000-0000-000000000000}"/>
          </ac:spMkLst>
        </pc:spChg>
        <pc:spChg chg="add mod">
          <ac:chgData name="Ursula Albin" userId="542a4834060014a2" providerId="LiveId" clId="{DA7AC432-844E-471E-906D-06C6A79F7CCA}" dt="2024-05-29T19:33:38.015" v="7003"/>
          <ac:spMkLst>
            <pc:docMk/>
            <pc:sldMk cId="3077505045" sldId="282"/>
            <ac:spMk id="3" creationId="{D7713E8A-CC49-8860-35B9-185BC49FFE21}"/>
          </ac:spMkLst>
        </pc:spChg>
        <pc:spChg chg="del">
          <ac:chgData name="Ursula Albin" userId="542a4834060014a2" providerId="LiveId" clId="{DA7AC432-844E-471E-906D-06C6A79F7CCA}" dt="2024-05-29T19:33:31.992" v="7002" actId="478"/>
          <ac:spMkLst>
            <pc:docMk/>
            <pc:sldMk cId="3077505045" sldId="282"/>
            <ac:spMk id="4" creationId="{9C385C3C-31F0-53DC-1F95-94A0CAA64D57}"/>
          </ac:spMkLst>
        </pc:spChg>
        <pc:spChg chg="add del mod">
          <ac:chgData name="Ursula Albin" userId="542a4834060014a2" providerId="LiveId" clId="{DA7AC432-844E-471E-906D-06C6A79F7CCA}" dt="2024-05-29T19:33:48.831" v="7006" actId="478"/>
          <ac:spMkLst>
            <pc:docMk/>
            <pc:sldMk cId="3077505045" sldId="282"/>
            <ac:spMk id="7" creationId="{61715C5E-4C9E-226A-CC15-79C6D2006A6E}"/>
          </ac:spMkLst>
        </pc:spChg>
        <pc:spChg chg="add mod">
          <ac:chgData name="Ursula Albin" userId="542a4834060014a2" providerId="LiveId" clId="{DA7AC432-844E-471E-906D-06C6A79F7CCA}" dt="2024-05-29T19:33:46.515" v="7005"/>
          <ac:spMkLst>
            <pc:docMk/>
            <pc:sldMk cId="3077505045" sldId="282"/>
            <ac:spMk id="8" creationId="{7A908723-BBC5-5A5F-5C31-43A9BF1327F2}"/>
          </ac:spMkLst>
        </pc:spChg>
        <pc:picChg chg="add mod">
          <ac:chgData name="Ursula Albin" userId="542a4834060014a2" providerId="LiveId" clId="{DA7AC432-844E-471E-906D-06C6A79F7CCA}" dt="2024-05-29T19:33:38.015" v="7003"/>
          <ac:picMkLst>
            <pc:docMk/>
            <pc:sldMk cId="3077505045" sldId="282"/>
            <ac:picMk id="5" creationId="{5F74176C-B2C2-623F-2E39-844C52FD6474}"/>
          </ac:picMkLst>
        </pc:picChg>
      </pc:sldChg>
      <pc:sldChg chg="addSp delSp modSp add mod">
        <pc:chgData name="Ursula Albin" userId="542a4834060014a2" providerId="LiveId" clId="{DA7AC432-844E-471E-906D-06C6A79F7CCA}" dt="2024-05-29T19:34:10.623" v="7011" actId="478"/>
        <pc:sldMkLst>
          <pc:docMk/>
          <pc:sldMk cId="3346169176" sldId="283"/>
        </pc:sldMkLst>
        <pc:spChg chg="del">
          <ac:chgData name="Ursula Albin" userId="542a4834060014a2" providerId="LiveId" clId="{DA7AC432-844E-471E-906D-06C6A79F7CCA}" dt="2024-05-29T19:33:58.439" v="7009" actId="478"/>
          <ac:spMkLst>
            <pc:docMk/>
            <pc:sldMk cId="3346169176" sldId="283"/>
            <ac:spMk id="3" creationId="{D7713E8A-CC49-8860-35B9-185BC49FFE21}"/>
          </ac:spMkLst>
        </pc:spChg>
        <pc:spChg chg="add del mod">
          <ac:chgData name="Ursula Albin" userId="542a4834060014a2" providerId="LiveId" clId="{DA7AC432-844E-471E-906D-06C6A79F7CCA}" dt="2024-05-29T19:34:10.623" v="7011" actId="478"/>
          <ac:spMkLst>
            <pc:docMk/>
            <pc:sldMk cId="3346169176" sldId="283"/>
            <ac:spMk id="4" creationId="{63E2517D-298D-AC07-6EB9-B5B73CFBEC58}"/>
          </ac:spMkLst>
        </pc:spChg>
        <pc:spChg chg="add mod">
          <ac:chgData name="Ursula Albin" userId="542a4834060014a2" providerId="LiveId" clId="{DA7AC432-844E-471E-906D-06C6A79F7CCA}" dt="2024-05-29T19:34:05.529" v="7010"/>
          <ac:spMkLst>
            <pc:docMk/>
            <pc:sldMk cId="3346169176" sldId="283"/>
            <ac:spMk id="6" creationId="{EC8180A8-D980-3E02-B490-01EDF7C68CDD}"/>
          </ac:spMkLst>
        </pc:spChg>
        <pc:spChg chg="del">
          <ac:chgData name="Ursula Albin" userId="542a4834060014a2" providerId="LiveId" clId="{DA7AC432-844E-471E-906D-06C6A79F7CCA}" dt="2024-05-29T19:33:58.439" v="7009" actId="478"/>
          <ac:spMkLst>
            <pc:docMk/>
            <pc:sldMk cId="3346169176" sldId="283"/>
            <ac:spMk id="8" creationId="{7A908723-BBC5-5A5F-5C31-43A9BF1327F2}"/>
          </ac:spMkLst>
        </pc:spChg>
        <pc:spChg chg="add mod">
          <ac:chgData name="Ursula Albin" userId="542a4834060014a2" providerId="LiveId" clId="{DA7AC432-844E-471E-906D-06C6A79F7CCA}" dt="2024-05-29T19:34:05.529" v="7010"/>
          <ac:spMkLst>
            <pc:docMk/>
            <pc:sldMk cId="3346169176" sldId="283"/>
            <ac:spMk id="9" creationId="{6D34B1BB-F917-6C56-D1AD-103CDB35EA86}"/>
          </ac:spMkLst>
        </pc:spChg>
        <pc:picChg chg="del">
          <ac:chgData name="Ursula Albin" userId="542a4834060014a2" providerId="LiveId" clId="{DA7AC432-844E-471E-906D-06C6A79F7CCA}" dt="2024-05-29T19:33:58.439" v="7009" actId="478"/>
          <ac:picMkLst>
            <pc:docMk/>
            <pc:sldMk cId="3346169176" sldId="283"/>
            <ac:picMk id="5" creationId="{5F74176C-B2C2-623F-2E39-844C52FD6474}"/>
          </ac:picMkLst>
        </pc:picChg>
        <pc:picChg chg="add mod">
          <ac:chgData name="Ursula Albin" userId="542a4834060014a2" providerId="LiveId" clId="{DA7AC432-844E-471E-906D-06C6A79F7CCA}" dt="2024-05-29T19:34:05.529" v="7010"/>
          <ac:picMkLst>
            <pc:docMk/>
            <pc:sldMk cId="3346169176" sldId="283"/>
            <ac:picMk id="7" creationId="{D3989ACD-B381-9735-40AB-02499E53C506}"/>
          </ac:picMkLst>
        </pc:picChg>
      </pc:sldChg>
      <pc:sldChg chg="addSp delSp modSp add mod">
        <pc:chgData name="Ursula Albin" userId="542a4834060014a2" providerId="LiveId" clId="{DA7AC432-844E-471E-906D-06C6A79F7CCA}" dt="2024-05-29T19:35:55.193" v="7031" actId="14100"/>
        <pc:sldMkLst>
          <pc:docMk/>
          <pc:sldMk cId="3083967545" sldId="284"/>
        </pc:sldMkLst>
        <pc:spChg chg="add del mod">
          <ac:chgData name="Ursula Albin" userId="542a4834060014a2" providerId="LiveId" clId="{DA7AC432-844E-471E-906D-06C6A79F7CCA}" dt="2024-05-29T19:34:28.708" v="7016" actId="478"/>
          <ac:spMkLst>
            <pc:docMk/>
            <pc:sldMk cId="3083967545" sldId="284"/>
            <ac:spMk id="3" creationId="{4C5A6191-9F31-F777-A524-8DDFC293428F}"/>
          </ac:spMkLst>
        </pc:spChg>
        <pc:spChg chg="add mod">
          <ac:chgData name="Ursula Albin" userId="542a4834060014a2" providerId="LiveId" clId="{DA7AC432-844E-471E-906D-06C6A79F7CCA}" dt="2024-05-29T19:34:38.906" v="7018" actId="27636"/>
          <ac:spMkLst>
            <pc:docMk/>
            <pc:sldMk cId="3083967545" sldId="284"/>
            <ac:spMk id="4" creationId="{32334392-8352-A0C6-FF55-B2F4BC21B00E}"/>
          </ac:spMkLst>
        </pc:spChg>
        <pc:spChg chg="add mod">
          <ac:chgData name="Ursula Albin" userId="542a4834060014a2" providerId="LiveId" clId="{DA7AC432-844E-471E-906D-06C6A79F7CCA}" dt="2024-05-29T19:34:54.523" v="7022" actId="113"/>
          <ac:spMkLst>
            <pc:docMk/>
            <pc:sldMk cId="3083967545" sldId="284"/>
            <ac:spMk id="5" creationId="{D3CD8C7D-2E28-4CAB-1899-43155072C06A}"/>
          </ac:spMkLst>
        </pc:spChg>
        <pc:spChg chg="del">
          <ac:chgData name="Ursula Albin" userId="542a4834060014a2" providerId="LiveId" clId="{DA7AC432-844E-471E-906D-06C6A79F7CCA}" dt="2024-05-29T19:34:25.391" v="7015" actId="478"/>
          <ac:spMkLst>
            <pc:docMk/>
            <pc:sldMk cId="3083967545" sldId="284"/>
            <ac:spMk id="6" creationId="{EC8180A8-D980-3E02-B490-01EDF7C68CDD}"/>
          </ac:spMkLst>
        </pc:spChg>
        <pc:spChg chg="add mod">
          <ac:chgData name="Ursula Albin" userId="542a4834060014a2" providerId="LiveId" clId="{DA7AC432-844E-471E-906D-06C6A79F7CCA}" dt="2024-05-29T19:35:02.838" v="7024" actId="108"/>
          <ac:spMkLst>
            <pc:docMk/>
            <pc:sldMk cId="3083967545" sldId="284"/>
            <ac:spMk id="8" creationId="{DED31A06-AB80-2DBD-6EC1-1F7CD8B0F58B}"/>
          </ac:spMkLst>
        </pc:spChg>
        <pc:spChg chg="del">
          <ac:chgData name="Ursula Albin" userId="542a4834060014a2" providerId="LiveId" clId="{DA7AC432-844E-471E-906D-06C6A79F7CCA}" dt="2024-05-29T19:34:22.645" v="7014" actId="478"/>
          <ac:spMkLst>
            <pc:docMk/>
            <pc:sldMk cId="3083967545" sldId="284"/>
            <ac:spMk id="9" creationId="{6D34B1BB-F917-6C56-D1AD-103CDB35EA86}"/>
          </ac:spMkLst>
        </pc:spChg>
        <pc:spChg chg="add del mod">
          <ac:chgData name="Ursula Albin" userId="542a4834060014a2" providerId="LiveId" clId="{DA7AC432-844E-471E-906D-06C6A79F7CCA}" dt="2024-05-29T19:35:14.268" v="7025" actId="478"/>
          <ac:spMkLst>
            <pc:docMk/>
            <pc:sldMk cId="3083967545" sldId="284"/>
            <ac:spMk id="10" creationId="{E36B92F3-5BC3-2127-0582-347EE6980891}"/>
          </ac:spMkLst>
        </pc:spChg>
        <pc:spChg chg="add mod">
          <ac:chgData name="Ursula Albin" userId="542a4834060014a2" providerId="LiveId" clId="{DA7AC432-844E-471E-906D-06C6A79F7CCA}" dt="2024-05-29T19:35:55.193" v="7031" actId="14100"/>
          <ac:spMkLst>
            <pc:docMk/>
            <pc:sldMk cId="3083967545" sldId="284"/>
            <ac:spMk id="12" creationId="{573AA954-7BC5-4985-FD28-99BCDABFCD9A}"/>
          </ac:spMkLst>
        </pc:spChg>
        <pc:graphicFrameChg chg="add mod">
          <ac:chgData name="Ursula Albin" userId="542a4834060014a2" providerId="LiveId" clId="{DA7AC432-844E-471E-906D-06C6A79F7CCA}" dt="2024-05-29T19:34:38.906" v="7018" actId="27636"/>
          <ac:graphicFrameMkLst>
            <pc:docMk/>
            <pc:sldMk cId="3083967545" sldId="284"/>
            <ac:graphicFrameMk id="11" creationId="{18223759-B36B-6EF9-A00F-1EF04A0EE8D5}"/>
          </ac:graphicFrameMkLst>
        </pc:graphicFrameChg>
        <pc:picChg chg="del">
          <ac:chgData name="Ursula Albin" userId="542a4834060014a2" providerId="LiveId" clId="{DA7AC432-844E-471E-906D-06C6A79F7CCA}" dt="2024-05-29T19:34:22.645" v="7014" actId="478"/>
          <ac:picMkLst>
            <pc:docMk/>
            <pc:sldMk cId="3083967545" sldId="284"/>
            <ac:picMk id="7" creationId="{D3989ACD-B381-9735-40AB-02499E53C506}"/>
          </ac:picMkLst>
        </pc:picChg>
      </pc:sldChg>
      <pc:sldChg chg="addSp delSp modSp add mod">
        <pc:chgData name="Ursula Albin" userId="542a4834060014a2" providerId="LiveId" clId="{DA7AC432-844E-471E-906D-06C6A79F7CCA}" dt="2024-06-02T14:09:17.867" v="7087" actId="12"/>
        <pc:sldMkLst>
          <pc:docMk/>
          <pc:sldMk cId="1562892813" sldId="285"/>
        </pc:sldMkLst>
        <pc:spChg chg="add mod">
          <ac:chgData name="Ursula Albin" userId="542a4834060014a2" providerId="LiveId" clId="{DA7AC432-844E-471E-906D-06C6A79F7CCA}" dt="2024-06-02T14:08:20.794" v="7075" actId="5793"/>
          <ac:spMkLst>
            <pc:docMk/>
            <pc:sldMk cId="1562892813" sldId="285"/>
            <ac:spMk id="3" creationId="{3C4235B7-8C1C-A65C-FD43-74209EA29782}"/>
          </ac:spMkLst>
        </pc:spChg>
        <pc:spChg chg="add del mod">
          <ac:chgData name="Ursula Albin" userId="542a4834060014a2" providerId="LiveId" clId="{DA7AC432-844E-471E-906D-06C6A79F7CCA}" dt="2024-06-02T14:09:17.867" v="7087" actId="12"/>
          <ac:spMkLst>
            <pc:docMk/>
            <pc:sldMk cId="1562892813" sldId="285"/>
            <ac:spMk id="4" creationId="{379E1E3B-6310-F76D-7E2B-5D8D3DA060C7}"/>
          </ac:spMkLst>
        </pc:spChg>
        <pc:spChg chg="add mod">
          <ac:chgData name="Ursula Albin" userId="542a4834060014a2" providerId="LiveId" clId="{DA7AC432-844E-471E-906D-06C6A79F7CCA}" dt="2024-06-02T14:08:57.565" v="7082" actId="404"/>
          <ac:spMkLst>
            <pc:docMk/>
            <pc:sldMk cId="1562892813" sldId="285"/>
            <ac:spMk id="5" creationId="{45846F5D-4F22-B334-8411-56CECDB91153}"/>
          </ac:spMkLst>
        </pc:spChg>
      </pc:sldChg>
      <pc:sldChg chg="addSp modSp add mod">
        <pc:chgData name="Ursula Albin" userId="542a4834060014a2" providerId="LiveId" clId="{DA7AC432-844E-471E-906D-06C6A79F7CCA}" dt="2024-06-02T14:11:01.271" v="7115" actId="20577"/>
        <pc:sldMkLst>
          <pc:docMk/>
          <pc:sldMk cId="1713303355" sldId="286"/>
        </pc:sldMkLst>
        <pc:spChg chg="mod">
          <ac:chgData name="Ursula Albin" userId="542a4834060014a2" providerId="LiveId" clId="{DA7AC432-844E-471E-906D-06C6A79F7CCA}" dt="2024-06-02T14:09:50.141" v="7097" actId="1076"/>
          <ac:spMkLst>
            <pc:docMk/>
            <pc:sldMk cId="1713303355" sldId="286"/>
            <ac:spMk id="2" creationId="{00000000-0000-0000-0000-000000000000}"/>
          </ac:spMkLst>
        </pc:spChg>
        <pc:spChg chg="add mod">
          <ac:chgData name="Ursula Albin" userId="542a4834060014a2" providerId="LiveId" clId="{DA7AC432-844E-471E-906D-06C6A79F7CCA}" dt="2024-06-02T14:11:01.271" v="7115" actId="20577"/>
          <ac:spMkLst>
            <pc:docMk/>
            <pc:sldMk cId="1713303355" sldId="286"/>
            <ac:spMk id="3" creationId="{DF6AAD1E-C11A-53AE-F5F7-49A80796B545}"/>
          </ac:spMkLst>
        </pc:spChg>
        <pc:spChg chg="add mod">
          <ac:chgData name="Ursula Albin" userId="542a4834060014a2" providerId="LiveId" clId="{DA7AC432-844E-471E-906D-06C6A79F7CCA}" dt="2024-06-02T14:10:24.631" v="7107" actId="14100"/>
          <ac:spMkLst>
            <pc:docMk/>
            <pc:sldMk cId="1713303355" sldId="286"/>
            <ac:spMk id="4" creationId="{51AE3959-5913-E40E-E904-7F6DC7D07325}"/>
          </ac:spMkLst>
        </pc:spChg>
      </pc:sldChg>
      <pc:sldChg chg="addSp modSp add mod">
        <pc:chgData name="Ursula Albin" userId="542a4834060014a2" providerId="LiveId" clId="{DA7AC432-844E-471E-906D-06C6A79F7CCA}" dt="2024-06-02T14:12:23.744" v="7135" actId="33524"/>
        <pc:sldMkLst>
          <pc:docMk/>
          <pc:sldMk cId="1871603633" sldId="287"/>
        </pc:sldMkLst>
        <pc:spChg chg="add mod">
          <ac:chgData name="Ursula Albin" userId="542a4834060014a2" providerId="LiveId" clId="{DA7AC432-844E-471E-906D-06C6A79F7CCA}" dt="2024-06-02T14:12:23.744" v="7135" actId="33524"/>
          <ac:spMkLst>
            <pc:docMk/>
            <pc:sldMk cId="1871603633" sldId="287"/>
            <ac:spMk id="3" creationId="{FC2224A2-038A-7569-0BE2-50F13FD1579A}"/>
          </ac:spMkLst>
        </pc:spChg>
        <pc:spChg chg="add mod">
          <ac:chgData name="Ursula Albin" userId="542a4834060014a2" providerId="LiveId" clId="{DA7AC432-844E-471E-906D-06C6A79F7CCA}" dt="2024-06-02T14:11:27.066" v="7122" actId="1076"/>
          <ac:spMkLst>
            <pc:docMk/>
            <pc:sldMk cId="1871603633" sldId="287"/>
            <ac:spMk id="4" creationId="{319FAA3B-9C71-C3D0-9387-081F0F6F8725}"/>
          </ac:spMkLst>
        </pc:spChg>
      </pc:sldChg>
      <pc:sldChg chg="addSp modSp add mod">
        <pc:chgData name="Ursula Albin" userId="542a4834060014a2" providerId="LiveId" clId="{DA7AC432-844E-471E-906D-06C6A79F7CCA}" dt="2024-06-02T16:08:01.232" v="7209" actId="20577"/>
        <pc:sldMkLst>
          <pc:docMk/>
          <pc:sldMk cId="3702935480" sldId="288"/>
        </pc:sldMkLst>
        <pc:spChg chg="add mod">
          <ac:chgData name="Ursula Albin" userId="542a4834060014a2" providerId="LiveId" clId="{DA7AC432-844E-471E-906D-06C6A79F7CCA}" dt="2024-06-02T14:12:45.407" v="7141" actId="113"/>
          <ac:spMkLst>
            <pc:docMk/>
            <pc:sldMk cId="3702935480" sldId="288"/>
            <ac:spMk id="3" creationId="{6E231235-DCA0-1A2A-5B39-A351F43A1CA1}"/>
          </ac:spMkLst>
        </pc:spChg>
        <pc:spChg chg="add mod">
          <ac:chgData name="Ursula Albin" userId="542a4834060014a2" providerId="LiveId" clId="{DA7AC432-844E-471E-906D-06C6A79F7CCA}" dt="2024-06-02T16:08:01.232" v="7209" actId="20577"/>
          <ac:spMkLst>
            <pc:docMk/>
            <pc:sldMk cId="3702935480" sldId="288"/>
            <ac:spMk id="4" creationId="{57BE01F3-BCE5-B787-1456-CC63FE2B74A8}"/>
          </ac:spMkLst>
        </pc:spChg>
        <pc:spChg chg="add mod">
          <ac:chgData name="Ursula Albin" userId="542a4834060014a2" providerId="LiveId" clId="{DA7AC432-844E-471E-906D-06C6A79F7CCA}" dt="2024-06-02T14:12:38.232" v="7137"/>
          <ac:spMkLst>
            <pc:docMk/>
            <pc:sldMk cId="3702935480" sldId="288"/>
            <ac:spMk id="5" creationId="{57539342-1998-E4A8-3B3A-99778AC4B288}"/>
          </ac:spMkLst>
        </pc:spChg>
      </pc:sldChg>
      <pc:sldChg chg="addSp modSp add mod">
        <pc:chgData name="Ursula Albin" userId="542a4834060014a2" providerId="LiveId" clId="{DA7AC432-844E-471E-906D-06C6A79F7CCA}" dt="2024-06-02T14:13:43.082" v="7155" actId="20577"/>
        <pc:sldMkLst>
          <pc:docMk/>
          <pc:sldMk cId="2636001465" sldId="289"/>
        </pc:sldMkLst>
        <pc:spChg chg="add mod">
          <ac:chgData name="Ursula Albin" userId="542a4834060014a2" providerId="LiveId" clId="{DA7AC432-844E-471E-906D-06C6A79F7CCA}" dt="2024-06-02T14:13:36.464" v="7154" actId="404"/>
          <ac:spMkLst>
            <pc:docMk/>
            <pc:sldMk cId="2636001465" sldId="289"/>
            <ac:spMk id="3" creationId="{C8AC06FE-CAB5-715E-34A2-B8BA06D9B87A}"/>
          </ac:spMkLst>
        </pc:spChg>
        <pc:spChg chg="add mod">
          <ac:chgData name="Ursula Albin" userId="542a4834060014a2" providerId="LiveId" clId="{DA7AC432-844E-471E-906D-06C6A79F7CCA}" dt="2024-06-02T14:13:43.082" v="7155" actId="20577"/>
          <ac:spMkLst>
            <pc:docMk/>
            <pc:sldMk cId="2636001465" sldId="289"/>
            <ac:spMk id="4" creationId="{26FAFE49-1FD1-32F3-C2BB-CD8D88161A88}"/>
          </ac:spMkLst>
        </pc:spChg>
      </pc:sldChg>
      <pc:sldChg chg="addSp modSp add mod">
        <pc:chgData name="Ursula Albin" userId="542a4834060014a2" providerId="LiveId" clId="{DA7AC432-844E-471E-906D-06C6A79F7CCA}" dt="2024-06-02T14:14:20.491" v="7172" actId="404"/>
        <pc:sldMkLst>
          <pc:docMk/>
          <pc:sldMk cId="656144255" sldId="290"/>
        </pc:sldMkLst>
        <pc:spChg chg="add mod">
          <ac:chgData name="Ursula Albin" userId="542a4834060014a2" providerId="LiveId" clId="{DA7AC432-844E-471E-906D-06C6A79F7CCA}" dt="2024-06-02T14:14:20.491" v="7172" actId="404"/>
          <ac:spMkLst>
            <pc:docMk/>
            <pc:sldMk cId="656144255" sldId="290"/>
            <ac:spMk id="3" creationId="{F7770FEB-CA74-7FDC-2C2A-690CACF68061}"/>
          </ac:spMkLst>
        </pc:spChg>
        <pc:spChg chg="add mod">
          <ac:chgData name="Ursula Albin" userId="542a4834060014a2" providerId="LiveId" clId="{DA7AC432-844E-471E-906D-06C6A79F7CCA}" dt="2024-06-02T14:13:58.145" v="7159" actId="20577"/>
          <ac:spMkLst>
            <pc:docMk/>
            <pc:sldMk cId="656144255" sldId="290"/>
            <ac:spMk id="5" creationId="{57D07E1B-01CA-E0BC-2FC9-FD92A26EA8C7}"/>
          </ac:spMkLst>
        </pc:spChg>
        <pc:picChg chg="add mod">
          <ac:chgData name="Ursula Albin" userId="542a4834060014a2" providerId="LiveId" clId="{DA7AC432-844E-471E-906D-06C6A79F7CCA}" dt="2024-06-02T14:13:56.567" v="7157"/>
          <ac:picMkLst>
            <pc:docMk/>
            <pc:sldMk cId="656144255" sldId="290"/>
            <ac:picMk id="4" creationId="{635FB3BE-5EE3-A934-53E3-9DDCC988231D}"/>
          </ac:picMkLst>
        </pc:picChg>
      </pc:sldChg>
      <pc:sldChg chg="addSp modSp add mod">
        <pc:chgData name="Ursula Albin" userId="542a4834060014a2" providerId="LiveId" clId="{DA7AC432-844E-471E-906D-06C6A79F7CCA}" dt="2024-06-02T14:14:49.167" v="7184" actId="113"/>
        <pc:sldMkLst>
          <pc:docMk/>
          <pc:sldMk cId="1884181213" sldId="291"/>
        </pc:sldMkLst>
        <pc:spChg chg="add mod">
          <ac:chgData name="Ursula Albin" userId="542a4834060014a2" providerId="LiveId" clId="{DA7AC432-844E-471E-906D-06C6A79F7CCA}" dt="2024-06-02T14:14:49.167" v="7184" actId="113"/>
          <ac:spMkLst>
            <pc:docMk/>
            <pc:sldMk cId="1884181213" sldId="291"/>
            <ac:spMk id="3" creationId="{168CB60C-0B32-9860-F458-074524AD3670}"/>
          </ac:spMkLst>
        </pc:spChg>
        <pc:spChg chg="add mod">
          <ac:chgData name="Ursula Albin" userId="542a4834060014a2" providerId="LiveId" clId="{DA7AC432-844E-471E-906D-06C6A79F7CCA}" dt="2024-06-02T14:14:33.648" v="7174"/>
          <ac:spMkLst>
            <pc:docMk/>
            <pc:sldMk cId="1884181213" sldId="291"/>
            <ac:spMk id="4" creationId="{43E3D1B4-F7B0-7661-E874-5554D9605469}"/>
          </ac:spMkLst>
        </pc:spChg>
        <pc:picChg chg="add mod">
          <ac:chgData name="Ursula Albin" userId="542a4834060014a2" providerId="LiveId" clId="{DA7AC432-844E-471E-906D-06C6A79F7CCA}" dt="2024-06-02T14:14:39.215" v="7176"/>
          <ac:picMkLst>
            <pc:docMk/>
            <pc:sldMk cId="1884181213" sldId="291"/>
            <ac:picMk id="5" creationId="{6EF963D7-AB37-2B1B-2486-7999615EAFA1}"/>
          </ac:picMkLst>
        </pc:picChg>
      </pc:sldChg>
      <pc:sldChg chg="addSp modSp add mod">
        <pc:chgData name="Ursula Albin" userId="542a4834060014a2" providerId="LiveId" clId="{DA7AC432-844E-471E-906D-06C6A79F7CCA}" dt="2024-06-02T14:15:12.330" v="7189" actId="113"/>
        <pc:sldMkLst>
          <pc:docMk/>
          <pc:sldMk cId="658681247" sldId="292"/>
        </pc:sldMkLst>
        <pc:spChg chg="add mod">
          <ac:chgData name="Ursula Albin" userId="542a4834060014a2" providerId="LiveId" clId="{DA7AC432-844E-471E-906D-06C6A79F7CCA}" dt="2024-06-02T14:15:12.330" v="7189" actId="113"/>
          <ac:spMkLst>
            <pc:docMk/>
            <pc:sldMk cId="658681247" sldId="292"/>
            <ac:spMk id="3" creationId="{C9055A5F-443B-A5FA-36E0-9379F26A0C71}"/>
          </ac:spMkLst>
        </pc:spChg>
        <pc:spChg chg="add mod">
          <ac:chgData name="Ursula Albin" userId="542a4834060014a2" providerId="LiveId" clId="{DA7AC432-844E-471E-906D-06C6A79F7CCA}" dt="2024-06-02T14:15:05.918" v="7186"/>
          <ac:spMkLst>
            <pc:docMk/>
            <pc:sldMk cId="658681247" sldId="292"/>
            <ac:spMk id="4" creationId="{C58EB22E-05AD-BC31-5900-D0ADBFBF8F32}"/>
          </ac:spMkLst>
        </pc:spChg>
      </pc:sldChg>
      <pc:sldChg chg="addSp modSp add mod">
        <pc:chgData name="Ursula Albin" userId="542a4834060014a2" providerId="LiveId" clId="{DA7AC432-844E-471E-906D-06C6A79F7CCA}" dt="2024-06-02T14:15:54.621" v="7205" actId="27636"/>
        <pc:sldMkLst>
          <pc:docMk/>
          <pc:sldMk cId="338314069" sldId="293"/>
        </pc:sldMkLst>
        <pc:spChg chg="add mod">
          <ac:chgData name="Ursula Albin" userId="542a4834060014a2" providerId="LiveId" clId="{DA7AC432-844E-471E-906D-06C6A79F7CCA}" dt="2024-06-02T14:15:54.621" v="7205" actId="27636"/>
          <ac:spMkLst>
            <pc:docMk/>
            <pc:sldMk cId="338314069" sldId="293"/>
            <ac:spMk id="3" creationId="{037C3EA9-0FDC-85A0-C5F0-19707ACB67EA}"/>
          </ac:spMkLst>
        </pc:spChg>
        <pc:spChg chg="add mod">
          <ac:chgData name="Ursula Albin" userId="542a4834060014a2" providerId="LiveId" clId="{DA7AC432-844E-471E-906D-06C6A79F7CCA}" dt="2024-06-02T14:15:36.157" v="7194" actId="6549"/>
          <ac:spMkLst>
            <pc:docMk/>
            <pc:sldMk cId="338314069" sldId="293"/>
            <ac:spMk id="4" creationId="{A2CE6EEA-359B-509A-E7F4-C40F1FEFDD19}"/>
          </ac:spMkLst>
        </pc:spChg>
      </pc:sldChg>
      <pc:sldChg chg="addSp modSp add mod">
        <pc:chgData name="Ursula Albin" userId="542a4834060014a2" providerId="LiveId" clId="{DA7AC432-844E-471E-906D-06C6A79F7CCA}" dt="2024-06-08T13:31:43.889" v="7259" actId="1076"/>
        <pc:sldMkLst>
          <pc:docMk/>
          <pc:sldMk cId="196184645" sldId="294"/>
        </pc:sldMkLst>
        <pc:spChg chg="mod">
          <ac:chgData name="Ursula Albin" userId="542a4834060014a2" providerId="LiveId" clId="{DA7AC432-844E-471E-906D-06C6A79F7CCA}" dt="2024-06-08T13:31:23.672" v="7250" actId="20577"/>
          <ac:spMkLst>
            <pc:docMk/>
            <pc:sldMk cId="196184645" sldId="294"/>
            <ac:spMk id="3" creationId="{3E540BFE-C191-7D2B-A354-327D3B6D361A}"/>
          </ac:spMkLst>
        </pc:spChg>
        <pc:picChg chg="add mod">
          <ac:chgData name="Ursula Albin" userId="542a4834060014a2" providerId="LiveId" clId="{DA7AC432-844E-471E-906D-06C6A79F7CCA}" dt="2024-06-08T13:31:32.196" v="7254" actId="1076"/>
          <ac:picMkLst>
            <pc:docMk/>
            <pc:sldMk cId="196184645" sldId="294"/>
            <ac:picMk id="5" creationId="{55794DEB-EB77-44F8-1FB0-52EC04EBD49C}"/>
          </ac:picMkLst>
        </pc:picChg>
        <pc:picChg chg="add mod">
          <ac:chgData name="Ursula Albin" userId="542a4834060014a2" providerId="LiveId" clId="{DA7AC432-844E-471E-906D-06C6A79F7CCA}" dt="2024-06-08T13:31:43.889" v="7259" actId="1076"/>
          <ac:picMkLst>
            <pc:docMk/>
            <pc:sldMk cId="196184645" sldId="294"/>
            <ac:picMk id="6" creationId="{51132350-1C8B-E130-7E7C-432AFE2B22F6}"/>
          </ac:picMkLst>
        </pc:picChg>
      </pc:sldChg>
      <pc:sldChg chg="modSp add del mod">
        <pc:chgData name="Ursula Albin" userId="542a4834060014a2" providerId="LiveId" clId="{DA7AC432-844E-471E-906D-06C6A79F7CCA}" dt="2024-06-08T13:30:31.295" v="7216" actId="47"/>
        <pc:sldMkLst>
          <pc:docMk/>
          <pc:sldMk cId="1727512390" sldId="294"/>
        </pc:sldMkLst>
        <pc:spChg chg="mod">
          <ac:chgData name="Ursula Albin" userId="542a4834060014a2" providerId="LiveId" clId="{DA7AC432-844E-471E-906D-06C6A79F7CCA}" dt="2024-06-08T13:30:22.886" v="7215" actId="6549"/>
          <ac:spMkLst>
            <pc:docMk/>
            <pc:sldMk cId="1727512390" sldId="294"/>
            <ac:spMk id="3" creationId="{3E540BFE-C191-7D2B-A354-327D3B6D361A}"/>
          </ac:spMkLst>
        </pc:spChg>
      </pc:sldChg>
      <pc:sldChg chg="modSp add del mod">
        <pc:chgData name="Ursula Albin" userId="542a4834060014a2" providerId="LiveId" clId="{DA7AC432-844E-471E-906D-06C6A79F7CCA}" dt="2024-06-08T13:31:48.926" v="7261" actId="47"/>
        <pc:sldMkLst>
          <pc:docMk/>
          <pc:sldMk cId="2746854895" sldId="295"/>
        </pc:sldMkLst>
        <pc:spChg chg="mod">
          <ac:chgData name="Ursula Albin" userId="542a4834060014a2" providerId="LiveId" clId="{DA7AC432-844E-471E-906D-06C6A79F7CCA}" dt="2024-06-08T13:30:40.914" v="7221" actId="20577"/>
          <ac:spMkLst>
            <pc:docMk/>
            <pc:sldMk cId="2746854895" sldId="295"/>
            <ac:spMk id="3" creationId="{3E540BFE-C191-7D2B-A354-327D3B6D361A}"/>
          </ac:spMkLst>
        </pc:spChg>
      </pc:sldChg>
      <pc:sldChg chg="add del">
        <pc:chgData name="Ursula Albin" userId="542a4834060014a2" providerId="LiveId" clId="{DA7AC432-844E-471E-906D-06C6A79F7CCA}" dt="2024-06-08T13:30:31.295" v="7216" actId="47"/>
        <pc:sldMkLst>
          <pc:docMk/>
          <pc:sldMk cId="4184268506" sldId="295"/>
        </pc:sldMkLst>
      </pc:sldChg>
      <pc:sldChg chg="addSp delSp modSp add mod">
        <pc:chgData name="Ursula Albin" userId="542a4834060014a2" providerId="LiveId" clId="{DA7AC432-844E-471E-906D-06C6A79F7CCA}" dt="2024-06-08T13:32:04.072" v="7267" actId="1076"/>
        <pc:sldMkLst>
          <pc:docMk/>
          <pc:sldMk cId="3392100401" sldId="296"/>
        </pc:sldMkLst>
        <pc:picChg chg="del">
          <ac:chgData name="Ursula Albin" userId="542a4834060014a2" providerId="LiveId" clId="{DA7AC432-844E-471E-906D-06C6A79F7CCA}" dt="2024-06-08T13:31:51.855" v="7262" actId="478"/>
          <ac:picMkLst>
            <pc:docMk/>
            <pc:sldMk cId="3392100401" sldId="296"/>
            <ac:picMk id="5" creationId="{55794DEB-EB77-44F8-1FB0-52EC04EBD49C}"/>
          </ac:picMkLst>
        </pc:picChg>
        <pc:picChg chg="del">
          <ac:chgData name="Ursula Albin" userId="542a4834060014a2" providerId="LiveId" clId="{DA7AC432-844E-471E-906D-06C6A79F7CCA}" dt="2024-06-08T13:31:51.855" v="7262" actId="478"/>
          <ac:picMkLst>
            <pc:docMk/>
            <pc:sldMk cId="3392100401" sldId="296"/>
            <ac:picMk id="6" creationId="{51132350-1C8B-E130-7E7C-432AFE2B22F6}"/>
          </ac:picMkLst>
        </pc:picChg>
        <pc:picChg chg="add mod">
          <ac:chgData name="Ursula Albin" userId="542a4834060014a2" providerId="LiveId" clId="{DA7AC432-844E-471E-906D-06C6A79F7CCA}" dt="2024-06-08T13:32:04.072" v="7267" actId="1076"/>
          <ac:picMkLst>
            <pc:docMk/>
            <pc:sldMk cId="3392100401" sldId="296"/>
            <ac:picMk id="7" creationId="{11D02D45-D443-F79D-FE3C-976D9621FA5E}"/>
          </ac:picMkLst>
        </pc:picChg>
      </pc:sldChg>
      <pc:sldChg chg="addSp modSp add mod ord">
        <pc:chgData name="Ursula Albin" userId="542a4834060014a2" providerId="LiveId" clId="{DA7AC432-844E-471E-906D-06C6A79F7CCA}" dt="2024-06-08T13:33:49.450" v="7311" actId="1076"/>
        <pc:sldMkLst>
          <pc:docMk/>
          <pc:sldMk cId="2921615823" sldId="297"/>
        </pc:sldMkLst>
        <pc:spChg chg="mod">
          <ac:chgData name="Ursula Albin" userId="542a4834060014a2" providerId="LiveId" clId="{DA7AC432-844E-471E-906D-06C6A79F7CCA}" dt="2024-06-08T13:32:40.822" v="7304" actId="113"/>
          <ac:spMkLst>
            <pc:docMk/>
            <pc:sldMk cId="2921615823" sldId="297"/>
            <ac:spMk id="4" creationId="{9C385C3C-31F0-53DC-1F95-94A0CAA64D57}"/>
          </ac:spMkLst>
        </pc:spChg>
        <pc:picChg chg="add mod">
          <ac:chgData name="Ursula Albin" userId="542a4834060014a2" providerId="LiveId" clId="{DA7AC432-844E-471E-906D-06C6A79F7CCA}" dt="2024-06-08T13:33:49.450" v="7311" actId="1076"/>
          <ac:picMkLst>
            <pc:docMk/>
            <pc:sldMk cId="2921615823" sldId="297"/>
            <ac:picMk id="5" creationId="{DCEF7831-DB5F-42EE-60E4-EBADA073F454}"/>
          </ac:picMkLst>
        </pc:picChg>
      </pc:sldChg>
      <pc:sldChg chg="addSp modSp add mod">
        <pc:chgData name="Ursula Albin" userId="542a4834060014a2" providerId="LiveId" clId="{DA7AC432-844E-471E-906D-06C6A79F7CCA}" dt="2024-06-08T13:34:00.732" v="7316" actId="1076"/>
        <pc:sldMkLst>
          <pc:docMk/>
          <pc:sldMk cId="327441606" sldId="298"/>
        </pc:sldMkLst>
        <pc:picChg chg="add mod">
          <ac:chgData name="Ursula Albin" userId="542a4834060014a2" providerId="LiveId" clId="{DA7AC432-844E-471E-906D-06C6A79F7CCA}" dt="2024-06-08T13:34:00.732" v="7316" actId="1076"/>
          <ac:picMkLst>
            <pc:docMk/>
            <pc:sldMk cId="327441606" sldId="298"/>
            <ac:picMk id="5" creationId="{1B51543C-F1E7-0F2C-C871-C645298B7A03}"/>
          </ac:picMkLst>
        </pc:picChg>
      </pc:sldChg>
      <pc:sldChg chg="addSp modSp add mod">
        <pc:chgData name="Ursula Albin" userId="542a4834060014a2" providerId="LiveId" clId="{DA7AC432-844E-471E-906D-06C6A79F7CCA}" dt="2024-06-08T13:34:27.396" v="7324" actId="1076"/>
        <pc:sldMkLst>
          <pc:docMk/>
          <pc:sldMk cId="1239872660" sldId="299"/>
        </pc:sldMkLst>
        <pc:picChg chg="add mod">
          <ac:chgData name="Ursula Albin" userId="542a4834060014a2" providerId="LiveId" clId="{DA7AC432-844E-471E-906D-06C6A79F7CCA}" dt="2024-06-08T13:34:27.396" v="7324" actId="1076"/>
          <ac:picMkLst>
            <pc:docMk/>
            <pc:sldMk cId="1239872660" sldId="299"/>
            <ac:picMk id="5" creationId="{A8AB7111-783E-AD8E-AB4C-05AD2B9CC04A}"/>
          </ac:picMkLst>
        </pc:picChg>
      </pc:sldChg>
      <pc:sldChg chg="addSp modSp add mod">
        <pc:chgData name="Ursula Albin" userId="542a4834060014a2" providerId="LiveId" clId="{DA7AC432-844E-471E-906D-06C6A79F7CCA}" dt="2024-06-08T13:35:04.817" v="7337" actId="1076"/>
        <pc:sldMkLst>
          <pc:docMk/>
          <pc:sldMk cId="2686064585" sldId="300"/>
        </pc:sldMkLst>
        <pc:picChg chg="add mod">
          <ac:chgData name="Ursula Albin" userId="542a4834060014a2" providerId="LiveId" clId="{DA7AC432-844E-471E-906D-06C6A79F7CCA}" dt="2024-06-08T13:34:53.440" v="7332" actId="1076"/>
          <ac:picMkLst>
            <pc:docMk/>
            <pc:sldMk cId="2686064585" sldId="300"/>
            <ac:picMk id="5" creationId="{01121100-CF9B-BC7D-34F3-A5F68E3F6863}"/>
          </ac:picMkLst>
        </pc:picChg>
        <pc:picChg chg="add mod">
          <ac:chgData name="Ursula Albin" userId="542a4834060014a2" providerId="LiveId" clId="{DA7AC432-844E-471E-906D-06C6A79F7CCA}" dt="2024-06-08T13:35:04.817" v="7337" actId="1076"/>
          <ac:picMkLst>
            <pc:docMk/>
            <pc:sldMk cId="2686064585" sldId="300"/>
            <ac:picMk id="7" creationId="{3ED655A2-BE5A-85AC-5242-7B726745A2FB}"/>
          </ac:picMkLst>
        </pc:picChg>
      </pc:sldChg>
      <pc:sldChg chg="addSp modSp add mod">
        <pc:chgData name="Ursula Albin" userId="542a4834060014a2" providerId="LiveId" clId="{DA7AC432-844E-471E-906D-06C6A79F7CCA}" dt="2024-06-08T13:35:32.863" v="7348" actId="1076"/>
        <pc:sldMkLst>
          <pc:docMk/>
          <pc:sldMk cId="2554673227" sldId="301"/>
        </pc:sldMkLst>
        <pc:picChg chg="add mod modCrop">
          <ac:chgData name="Ursula Albin" userId="542a4834060014a2" providerId="LiveId" clId="{DA7AC432-844E-471E-906D-06C6A79F7CCA}" dt="2024-06-08T13:35:32.863" v="7348" actId="1076"/>
          <ac:picMkLst>
            <pc:docMk/>
            <pc:sldMk cId="2554673227" sldId="301"/>
            <ac:picMk id="5" creationId="{5B54C701-6E96-5A1B-5569-C5A8A09FFB3D}"/>
          </ac:picMkLst>
        </pc:picChg>
      </pc:sldChg>
      <pc:sldChg chg="addSp delSp modSp add mod">
        <pc:chgData name="Ursula Albin" userId="542a4834060014a2" providerId="LiveId" clId="{DA7AC432-844E-471E-906D-06C6A79F7CCA}" dt="2024-06-08T13:37:28.142" v="7404" actId="403"/>
        <pc:sldMkLst>
          <pc:docMk/>
          <pc:sldMk cId="382331742" sldId="302"/>
        </pc:sldMkLst>
        <pc:spChg chg="del mod">
          <ac:chgData name="Ursula Albin" userId="542a4834060014a2" providerId="LiveId" clId="{DA7AC432-844E-471E-906D-06C6A79F7CCA}" dt="2024-06-08T13:36:52.824" v="7380" actId="478"/>
          <ac:spMkLst>
            <pc:docMk/>
            <pc:sldMk cId="382331742" sldId="302"/>
            <ac:spMk id="2" creationId="{00000000-0000-0000-0000-000000000000}"/>
          </ac:spMkLst>
        </pc:spChg>
        <pc:spChg chg="del">
          <ac:chgData name="Ursula Albin" userId="542a4834060014a2" providerId="LiveId" clId="{DA7AC432-844E-471E-906D-06C6A79F7CCA}" dt="2024-06-08T13:35:58.559" v="7362" actId="478"/>
          <ac:spMkLst>
            <pc:docMk/>
            <pc:sldMk cId="382331742" sldId="302"/>
            <ac:spMk id="3" creationId="{1EC7E43F-D83C-CFBB-B29F-0845D8610804}"/>
          </ac:spMkLst>
        </pc:spChg>
        <pc:spChg chg="del">
          <ac:chgData name="Ursula Albin" userId="542a4834060014a2" providerId="LiveId" clId="{DA7AC432-844E-471E-906D-06C6A79F7CCA}" dt="2024-06-08T13:35:56.976" v="7361" actId="478"/>
          <ac:spMkLst>
            <pc:docMk/>
            <pc:sldMk cId="382331742" sldId="302"/>
            <ac:spMk id="7" creationId="{526888E3-626E-B42A-24DB-C2605E1081B8}"/>
          </ac:spMkLst>
        </pc:spChg>
        <pc:spChg chg="del mod">
          <ac:chgData name="Ursula Albin" userId="542a4834060014a2" providerId="LiveId" clId="{DA7AC432-844E-471E-906D-06C6A79F7CCA}" dt="2024-06-08T13:35:55.664" v="7360" actId="478"/>
          <ac:spMkLst>
            <pc:docMk/>
            <pc:sldMk cId="382331742" sldId="302"/>
            <ac:spMk id="10" creationId="{00000000-0000-0000-0000-000000000000}"/>
          </ac:spMkLst>
        </pc:spChg>
        <pc:spChg chg="add del mod">
          <ac:chgData name="Ursula Albin" userId="542a4834060014a2" providerId="LiveId" clId="{DA7AC432-844E-471E-906D-06C6A79F7CCA}" dt="2024-06-08T13:36:54.824" v="7381" actId="478"/>
          <ac:spMkLst>
            <pc:docMk/>
            <pc:sldMk cId="382331742" sldId="302"/>
            <ac:spMk id="15" creationId="{47F95EA3-C00A-FA09-E192-A46941CA9679}"/>
          </ac:spMkLst>
        </pc:spChg>
        <pc:spChg chg="add mod">
          <ac:chgData name="Ursula Albin" userId="542a4834060014a2" providerId="LiveId" clId="{DA7AC432-844E-471E-906D-06C6A79F7CCA}" dt="2024-06-08T13:37:28.142" v="7404" actId="403"/>
          <ac:spMkLst>
            <pc:docMk/>
            <pc:sldMk cId="382331742" sldId="302"/>
            <ac:spMk id="16" creationId="{BDB5B043-D289-87E1-631B-13A335D63FC3}"/>
          </ac:spMkLst>
        </pc:spChg>
        <pc:picChg chg="del">
          <ac:chgData name="Ursula Albin" userId="542a4834060014a2" providerId="LiveId" clId="{DA7AC432-844E-471E-906D-06C6A79F7CCA}" dt="2024-06-08T13:35:53.086" v="7356" actId="478"/>
          <ac:picMkLst>
            <pc:docMk/>
            <pc:sldMk cId="382331742" sldId="302"/>
            <ac:picMk id="4" creationId="{00000000-0000-0000-0000-000000000000}"/>
          </ac:picMkLst>
        </pc:picChg>
        <pc:picChg chg="del">
          <ac:chgData name="Ursula Albin" userId="542a4834060014a2" providerId="LiveId" clId="{DA7AC432-844E-471E-906D-06C6A79F7CCA}" dt="2024-06-08T13:35:53.711" v="7357" actId="478"/>
          <ac:picMkLst>
            <pc:docMk/>
            <pc:sldMk cId="382331742" sldId="302"/>
            <ac:picMk id="6" creationId="{1192A493-A603-8F8D-F2DB-E0576CCC3BBE}"/>
          </ac:picMkLst>
        </pc:picChg>
        <pc:picChg chg="add mod">
          <ac:chgData name="Ursula Albin" userId="542a4834060014a2" providerId="LiveId" clId="{DA7AC432-844E-471E-906D-06C6A79F7CCA}" dt="2024-06-08T13:36:56.314" v="7382" actId="1076"/>
          <ac:picMkLst>
            <pc:docMk/>
            <pc:sldMk cId="382331742" sldId="302"/>
            <ac:picMk id="8" creationId="{6ECA7A13-BE00-2E68-ECD8-DA67513CDF9E}"/>
          </ac:picMkLst>
        </pc:picChg>
        <pc:picChg chg="add mod">
          <ac:chgData name="Ursula Albin" userId="542a4834060014a2" providerId="LiveId" clId="{DA7AC432-844E-471E-906D-06C6A79F7CCA}" dt="2024-06-08T13:36:58.542" v="7383" actId="1076"/>
          <ac:picMkLst>
            <pc:docMk/>
            <pc:sldMk cId="382331742" sldId="302"/>
            <ac:picMk id="11" creationId="{34B668E1-37AB-EB12-2326-ED6E3FA9BB2C}"/>
          </ac:picMkLst>
        </pc:picChg>
        <pc:picChg chg="add mod">
          <ac:chgData name="Ursula Albin" userId="542a4834060014a2" providerId="LiveId" clId="{DA7AC432-844E-471E-906D-06C6A79F7CCA}" dt="2024-06-08T13:37:06.282" v="7385" actId="1076"/>
          <ac:picMkLst>
            <pc:docMk/>
            <pc:sldMk cId="382331742" sldId="302"/>
            <ac:picMk id="13" creationId="{0A732307-A4EF-4C31-35C0-B32DA433C6A8}"/>
          </ac:picMkLst>
        </pc:picChg>
        <pc:picChg chg="del">
          <ac:chgData name="Ursula Albin" userId="542a4834060014a2" providerId="LiveId" clId="{DA7AC432-844E-471E-906D-06C6A79F7CCA}" dt="2024-06-08T13:35:54.310" v="7358" actId="478"/>
          <ac:picMkLst>
            <pc:docMk/>
            <pc:sldMk cId="382331742" sldId="302"/>
            <ac:picMk id="1026" creationId="{05141AEB-B4D4-8059-C1BB-FCB182EA402F}"/>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6690EC-2DBB-44ED-BC99-661EE4568F74}" type="doc">
      <dgm:prSet loTypeId="urn:microsoft.com/office/officeart/2005/8/layout/list1" loCatId="list" qsTypeId="urn:microsoft.com/office/officeart/2005/8/quickstyle/simple4" qsCatId="simple" csTypeId="urn:microsoft.com/office/officeart/2005/8/colors/accent2_2" csCatId="accent2"/>
      <dgm:spPr/>
      <dgm:t>
        <a:bodyPr/>
        <a:lstStyle/>
        <a:p>
          <a:endParaRPr lang="en-US"/>
        </a:p>
      </dgm:t>
    </dgm:pt>
    <dgm:pt modelId="{B895CB9E-F410-4D4B-9F48-6C8D2F5C5D4C}">
      <dgm:prSet/>
      <dgm:spPr/>
      <dgm:t>
        <a:bodyPr/>
        <a:lstStyle/>
        <a:p>
          <a:r>
            <a:rPr lang="de-CH"/>
            <a:t>Icebreaker</a:t>
          </a:r>
          <a:endParaRPr lang="en-US"/>
        </a:p>
      </dgm:t>
    </dgm:pt>
    <dgm:pt modelId="{8DC4FAC1-11A3-4C28-98A3-7E489DF60893}" type="parTrans" cxnId="{A4519CA3-270C-4E25-B15E-8B1CD13DF490}">
      <dgm:prSet/>
      <dgm:spPr/>
      <dgm:t>
        <a:bodyPr/>
        <a:lstStyle/>
        <a:p>
          <a:endParaRPr lang="en-US"/>
        </a:p>
      </dgm:t>
    </dgm:pt>
    <dgm:pt modelId="{2C678CFB-5EFD-4C37-9E7F-052B00E05081}" type="sibTrans" cxnId="{A4519CA3-270C-4E25-B15E-8B1CD13DF490}">
      <dgm:prSet/>
      <dgm:spPr/>
      <dgm:t>
        <a:bodyPr/>
        <a:lstStyle/>
        <a:p>
          <a:endParaRPr lang="en-US"/>
        </a:p>
      </dgm:t>
    </dgm:pt>
    <dgm:pt modelId="{6FE6614F-3187-4315-ADAA-6451605619A0}">
      <dgm:prSet/>
      <dgm:spPr/>
      <dgm:t>
        <a:bodyPr/>
        <a:lstStyle/>
        <a:p>
          <a:r>
            <a:rPr lang="de-CH"/>
            <a:t>Einführung in das Thema</a:t>
          </a:r>
          <a:endParaRPr lang="en-US"/>
        </a:p>
      </dgm:t>
    </dgm:pt>
    <dgm:pt modelId="{ACC66FC4-EA85-403E-9A62-7860BB83977B}" type="parTrans" cxnId="{598B280D-EB29-4A47-9D97-1DC8A90C9120}">
      <dgm:prSet/>
      <dgm:spPr/>
      <dgm:t>
        <a:bodyPr/>
        <a:lstStyle/>
        <a:p>
          <a:endParaRPr lang="en-US"/>
        </a:p>
      </dgm:t>
    </dgm:pt>
    <dgm:pt modelId="{4AA18D23-80BA-420A-907A-91F92A93C2E8}" type="sibTrans" cxnId="{598B280D-EB29-4A47-9D97-1DC8A90C9120}">
      <dgm:prSet/>
      <dgm:spPr/>
      <dgm:t>
        <a:bodyPr/>
        <a:lstStyle/>
        <a:p>
          <a:endParaRPr lang="en-US"/>
        </a:p>
      </dgm:t>
    </dgm:pt>
    <dgm:pt modelId="{F140D511-B65C-4093-A9CB-12D84A54A78E}">
      <dgm:prSet/>
      <dgm:spPr/>
      <dgm:t>
        <a:bodyPr/>
        <a:lstStyle/>
        <a:p>
          <a:r>
            <a:rPr lang="de-CH"/>
            <a:t>Gruppenarbeit</a:t>
          </a:r>
          <a:endParaRPr lang="en-US"/>
        </a:p>
      </dgm:t>
    </dgm:pt>
    <dgm:pt modelId="{05534A5B-F754-4052-87C2-8FB078C0B82E}" type="parTrans" cxnId="{0DCF96A8-B4C1-4CEF-BD2B-17B8B11137A4}">
      <dgm:prSet/>
      <dgm:spPr/>
      <dgm:t>
        <a:bodyPr/>
        <a:lstStyle/>
        <a:p>
          <a:endParaRPr lang="en-US"/>
        </a:p>
      </dgm:t>
    </dgm:pt>
    <dgm:pt modelId="{491F2A77-E97D-430E-A57A-A800CF55160F}" type="sibTrans" cxnId="{0DCF96A8-B4C1-4CEF-BD2B-17B8B11137A4}">
      <dgm:prSet/>
      <dgm:spPr/>
      <dgm:t>
        <a:bodyPr/>
        <a:lstStyle/>
        <a:p>
          <a:endParaRPr lang="en-US"/>
        </a:p>
      </dgm:t>
    </dgm:pt>
    <dgm:pt modelId="{1059FBDD-4F9F-4E4E-B941-B12B8C2A67DD}">
      <dgm:prSet/>
      <dgm:spPr/>
      <dgm:t>
        <a:bodyPr/>
        <a:lstStyle/>
        <a:p>
          <a:r>
            <a:rPr lang="de-CH"/>
            <a:t>Präsentation der Ergebnisse</a:t>
          </a:r>
          <a:endParaRPr lang="en-US"/>
        </a:p>
      </dgm:t>
    </dgm:pt>
    <dgm:pt modelId="{FD7EB23D-2D1C-4868-A6EE-F3C55B7BAAFC}" type="parTrans" cxnId="{8912E57B-2B90-4EDE-ACFB-54D6A7B35D18}">
      <dgm:prSet/>
      <dgm:spPr/>
      <dgm:t>
        <a:bodyPr/>
        <a:lstStyle/>
        <a:p>
          <a:endParaRPr lang="en-US"/>
        </a:p>
      </dgm:t>
    </dgm:pt>
    <dgm:pt modelId="{E78159AB-9DDE-4120-8E96-E81994541920}" type="sibTrans" cxnId="{8912E57B-2B90-4EDE-ACFB-54D6A7B35D18}">
      <dgm:prSet/>
      <dgm:spPr/>
      <dgm:t>
        <a:bodyPr/>
        <a:lstStyle/>
        <a:p>
          <a:endParaRPr lang="en-US"/>
        </a:p>
      </dgm:t>
    </dgm:pt>
    <dgm:pt modelId="{B723EC3B-3E6C-4FB2-8208-DB130ED1C3B7}">
      <dgm:prSet/>
      <dgm:spPr/>
      <dgm:t>
        <a:bodyPr/>
        <a:lstStyle/>
        <a:p>
          <a:r>
            <a:rPr lang="de-CH"/>
            <a:t>Fragen / Diskussion</a:t>
          </a:r>
          <a:endParaRPr lang="en-US"/>
        </a:p>
      </dgm:t>
    </dgm:pt>
    <dgm:pt modelId="{2462113A-5487-449A-A45C-3EE003B2AD32}" type="parTrans" cxnId="{A45D089F-09C2-43E9-913C-86CDF429FE66}">
      <dgm:prSet/>
      <dgm:spPr/>
      <dgm:t>
        <a:bodyPr/>
        <a:lstStyle/>
        <a:p>
          <a:endParaRPr lang="en-US"/>
        </a:p>
      </dgm:t>
    </dgm:pt>
    <dgm:pt modelId="{E8C5AB98-BD2B-4A3C-8CD4-46B35DC23139}" type="sibTrans" cxnId="{A45D089F-09C2-43E9-913C-86CDF429FE66}">
      <dgm:prSet/>
      <dgm:spPr/>
      <dgm:t>
        <a:bodyPr/>
        <a:lstStyle/>
        <a:p>
          <a:endParaRPr lang="en-US"/>
        </a:p>
      </dgm:t>
    </dgm:pt>
    <dgm:pt modelId="{62D9C32C-80A3-462C-B2F4-4BCFC1BBCB3C}">
      <dgm:prSet/>
      <dgm:spPr/>
      <dgm:t>
        <a:bodyPr/>
        <a:lstStyle/>
        <a:p>
          <a:r>
            <a:rPr lang="de-CH"/>
            <a:t>Abschluss</a:t>
          </a:r>
          <a:endParaRPr lang="en-US"/>
        </a:p>
      </dgm:t>
    </dgm:pt>
    <dgm:pt modelId="{8A1FBD36-00EC-4D47-A1F0-1D1A8BBE79F3}" type="parTrans" cxnId="{90D0E73F-8F81-4771-8C0D-84F85D32CB84}">
      <dgm:prSet/>
      <dgm:spPr/>
      <dgm:t>
        <a:bodyPr/>
        <a:lstStyle/>
        <a:p>
          <a:endParaRPr lang="en-US"/>
        </a:p>
      </dgm:t>
    </dgm:pt>
    <dgm:pt modelId="{48C68ECC-50C3-4051-B403-DBFF340305E3}" type="sibTrans" cxnId="{90D0E73F-8F81-4771-8C0D-84F85D32CB84}">
      <dgm:prSet/>
      <dgm:spPr/>
      <dgm:t>
        <a:bodyPr/>
        <a:lstStyle/>
        <a:p>
          <a:endParaRPr lang="en-US"/>
        </a:p>
      </dgm:t>
    </dgm:pt>
    <dgm:pt modelId="{85B320BE-C28B-4C8C-9F5A-B20145516FAB}" type="pres">
      <dgm:prSet presAssocID="{F36690EC-2DBB-44ED-BC99-661EE4568F74}" presName="linear" presStyleCnt="0">
        <dgm:presLayoutVars>
          <dgm:dir/>
          <dgm:animLvl val="lvl"/>
          <dgm:resizeHandles val="exact"/>
        </dgm:presLayoutVars>
      </dgm:prSet>
      <dgm:spPr/>
    </dgm:pt>
    <dgm:pt modelId="{A35BFA34-9600-4204-A4EC-99DB7DAB5185}" type="pres">
      <dgm:prSet presAssocID="{B895CB9E-F410-4D4B-9F48-6C8D2F5C5D4C}" presName="parentLin" presStyleCnt="0"/>
      <dgm:spPr/>
    </dgm:pt>
    <dgm:pt modelId="{EE46F364-8F36-4892-B06A-A113BFB8E5BA}" type="pres">
      <dgm:prSet presAssocID="{B895CB9E-F410-4D4B-9F48-6C8D2F5C5D4C}" presName="parentLeftMargin" presStyleLbl="node1" presStyleIdx="0" presStyleCnt="6"/>
      <dgm:spPr/>
    </dgm:pt>
    <dgm:pt modelId="{2ABA7E3D-FD6C-4350-84A4-75CDD4D2B251}" type="pres">
      <dgm:prSet presAssocID="{B895CB9E-F410-4D4B-9F48-6C8D2F5C5D4C}" presName="parentText" presStyleLbl="node1" presStyleIdx="0" presStyleCnt="6">
        <dgm:presLayoutVars>
          <dgm:chMax val="0"/>
          <dgm:bulletEnabled val="1"/>
        </dgm:presLayoutVars>
      </dgm:prSet>
      <dgm:spPr/>
    </dgm:pt>
    <dgm:pt modelId="{DC1E414F-C73B-49A2-9641-92B908585216}" type="pres">
      <dgm:prSet presAssocID="{B895CB9E-F410-4D4B-9F48-6C8D2F5C5D4C}" presName="negativeSpace" presStyleCnt="0"/>
      <dgm:spPr/>
    </dgm:pt>
    <dgm:pt modelId="{D7E30AEF-65AB-4960-BF99-A6A450B58886}" type="pres">
      <dgm:prSet presAssocID="{B895CB9E-F410-4D4B-9F48-6C8D2F5C5D4C}" presName="childText" presStyleLbl="conFgAcc1" presStyleIdx="0" presStyleCnt="6">
        <dgm:presLayoutVars>
          <dgm:bulletEnabled val="1"/>
        </dgm:presLayoutVars>
      </dgm:prSet>
      <dgm:spPr/>
    </dgm:pt>
    <dgm:pt modelId="{F25042A4-2B39-4509-BB6F-6BE26EF88372}" type="pres">
      <dgm:prSet presAssocID="{2C678CFB-5EFD-4C37-9E7F-052B00E05081}" presName="spaceBetweenRectangles" presStyleCnt="0"/>
      <dgm:spPr/>
    </dgm:pt>
    <dgm:pt modelId="{FEF50FFB-3CE5-47C8-A08E-C6213CABD0D6}" type="pres">
      <dgm:prSet presAssocID="{6FE6614F-3187-4315-ADAA-6451605619A0}" presName="parentLin" presStyleCnt="0"/>
      <dgm:spPr/>
    </dgm:pt>
    <dgm:pt modelId="{18ADC938-7AB1-4E7D-9823-BF3C293368D2}" type="pres">
      <dgm:prSet presAssocID="{6FE6614F-3187-4315-ADAA-6451605619A0}" presName="parentLeftMargin" presStyleLbl="node1" presStyleIdx="0" presStyleCnt="6"/>
      <dgm:spPr/>
    </dgm:pt>
    <dgm:pt modelId="{F556BF5D-F8DF-45F5-945C-10A50C5C0EB5}" type="pres">
      <dgm:prSet presAssocID="{6FE6614F-3187-4315-ADAA-6451605619A0}" presName="parentText" presStyleLbl="node1" presStyleIdx="1" presStyleCnt="6">
        <dgm:presLayoutVars>
          <dgm:chMax val="0"/>
          <dgm:bulletEnabled val="1"/>
        </dgm:presLayoutVars>
      </dgm:prSet>
      <dgm:spPr/>
    </dgm:pt>
    <dgm:pt modelId="{FBD4C956-41AC-4ABC-BEED-930D153F2EB9}" type="pres">
      <dgm:prSet presAssocID="{6FE6614F-3187-4315-ADAA-6451605619A0}" presName="negativeSpace" presStyleCnt="0"/>
      <dgm:spPr/>
    </dgm:pt>
    <dgm:pt modelId="{9A962972-5DBA-4E03-A0C1-11A5AFCADDA9}" type="pres">
      <dgm:prSet presAssocID="{6FE6614F-3187-4315-ADAA-6451605619A0}" presName="childText" presStyleLbl="conFgAcc1" presStyleIdx="1" presStyleCnt="6">
        <dgm:presLayoutVars>
          <dgm:bulletEnabled val="1"/>
        </dgm:presLayoutVars>
      </dgm:prSet>
      <dgm:spPr/>
    </dgm:pt>
    <dgm:pt modelId="{7BA68037-B3CB-47F7-B2AF-15A3DCC1AB47}" type="pres">
      <dgm:prSet presAssocID="{4AA18D23-80BA-420A-907A-91F92A93C2E8}" presName="spaceBetweenRectangles" presStyleCnt="0"/>
      <dgm:spPr/>
    </dgm:pt>
    <dgm:pt modelId="{4FAF71F1-E31D-44D0-98AB-16BB6A08B3D6}" type="pres">
      <dgm:prSet presAssocID="{F140D511-B65C-4093-A9CB-12D84A54A78E}" presName="parentLin" presStyleCnt="0"/>
      <dgm:spPr/>
    </dgm:pt>
    <dgm:pt modelId="{926D5786-77DA-4378-AE07-1BBA044F8C45}" type="pres">
      <dgm:prSet presAssocID="{F140D511-B65C-4093-A9CB-12D84A54A78E}" presName="parentLeftMargin" presStyleLbl="node1" presStyleIdx="1" presStyleCnt="6"/>
      <dgm:spPr/>
    </dgm:pt>
    <dgm:pt modelId="{D909722F-66C3-459E-847D-EE01AC05338F}" type="pres">
      <dgm:prSet presAssocID="{F140D511-B65C-4093-A9CB-12D84A54A78E}" presName="parentText" presStyleLbl="node1" presStyleIdx="2" presStyleCnt="6">
        <dgm:presLayoutVars>
          <dgm:chMax val="0"/>
          <dgm:bulletEnabled val="1"/>
        </dgm:presLayoutVars>
      </dgm:prSet>
      <dgm:spPr/>
    </dgm:pt>
    <dgm:pt modelId="{50B8E92C-D327-4B13-808A-794DC08B06A6}" type="pres">
      <dgm:prSet presAssocID="{F140D511-B65C-4093-A9CB-12D84A54A78E}" presName="negativeSpace" presStyleCnt="0"/>
      <dgm:spPr/>
    </dgm:pt>
    <dgm:pt modelId="{A46F8D3F-5263-47FB-8AAD-5446D6D3C818}" type="pres">
      <dgm:prSet presAssocID="{F140D511-B65C-4093-A9CB-12D84A54A78E}" presName="childText" presStyleLbl="conFgAcc1" presStyleIdx="2" presStyleCnt="6">
        <dgm:presLayoutVars>
          <dgm:bulletEnabled val="1"/>
        </dgm:presLayoutVars>
      </dgm:prSet>
      <dgm:spPr/>
    </dgm:pt>
    <dgm:pt modelId="{59B50524-9781-438D-9519-6BAB1FEB9ABD}" type="pres">
      <dgm:prSet presAssocID="{491F2A77-E97D-430E-A57A-A800CF55160F}" presName="spaceBetweenRectangles" presStyleCnt="0"/>
      <dgm:spPr/>
    </dgm:pt>
    <dgm:pt modelId="{2954E25B-7B8E-43E4-B6F3-C84F10B1B5AB}" type="pres">
      <dgm:prSet presAssocID="{1059FBDD-4F9F-4E4E-B941-B12B8C2A67DD}" presName="parentLin" presStyleCnt="0"/>
      <dgm:spPr/>
    </dgm:pt>
    <dgm:pt modelId="{8E5548F9-9D0F-4C78-BD70-3DCBD619A80D}" type="pres">
      <dgm:prSet presAssocID="{1059FBDD-4F9F-4E4E-B941-B12B8C2A67DD}" presName="parentLeftMargin" presStyleLbl="node1" presStyleIdx="2" presStyleCnt="6"/>
      <dgm:spPr/>
    </dgm:pt>
    <dgm:pt modelId="{0C0215A1-3F09-4783-A7B8-E83B94457B69}" type="pres">
      <dgm:prSet presAssocID="{1059FBDD-4F9F-4E4E-B941-B12B8C2A67DD}" presName="parentText" presStyleLbl="node1" presStyleIdx="3" presStyleCnt="6">
        <dgm:presLayoutVars>
          <dgm:chMax val="0"/>
          <dgm:bulletEnabled val="1"/>
        </dgm:presLayoutVars>
      </dgm:prSet>
      <dgm:spPr/>
    </dgm:pt>
    <dgm:pt modelId="{E5C3EB40-A81D-40E3-96BF-EDAE86BCADFE}" type="pres">
      <dgm:prSet presAssocID="{1059FBDD-4F9F-4E4E-B941-B12B8C2A67DD}" presName="negativeSpace" presStyleCnt="0"/>
      <dgm:spPr/>
    </dgm:pt>
    <dgm:pt modelId="{CB546589-C923-4C05-B1E9-25BE9992E637}" type="pres">
      <dgm:prSet presAssocID="{1059FBDD-4F9F-4E4E-B941-B12B8C2A67DD}" presName="childText" presStyleLbl="conFgAcc1" presStyleIdx="3" presStyleCnt="6">
        <dgm:presLayoutVars>
          <dgm:bulletEnabled val="1"/>
        </dgm:presLayoutVars>
      </dgm:prSet>
      <dgm:spPr/>
    </dgm:pt>
    <dgm:pt modelId="{ADAEF627-3D6B-4D99-9057-FC20932242E0}" type="pres">
      <dgm:prSet presAssocID="{E78159AB-9DDE-4120-8E96-E81994541920}" presName="spaceBetweenRectangles" presStyleCnt="0"/>
      <dgm:spPr/>
    </dgm:pt>
    <dgm:pt modelId="{3453AF91-B5D0-493A-8183-3F6F483934CB}" type="pres">
      <dgm:prSet presAssocID="{B723EC3B-3E6C-4FB2-8208-DB130ED1C3B7}" presName="parentLin" presStyleCnt="0"/>
      <dgm:spPr/>
    </dgm:pt>
    <dgm:pt modelId="{CD473ADF-247E-4E9A-AC52-082A8785AEF8}" type="pres">
      <dgm:prSet presAssocID="{B723EC3B-3E6C-4FB2-8208-DB130ED1C3B7}" presName="parentLeftMargin" presStyleLbl="node1" presStyleIdx="3" presStyleCnt="6"/>
      <dgm:spPr/>
    </dgm:pt>
    <dgm:pt modelId="{6797E214-E095-4559-BAF4-AB55E55D8826}" type="pres">
      <dgm:prSet presAssocID="{B723EC3B-3E6C-4FB2-8208-DB130ED1C3B7}" presName="parentText" presStyleLbl="node1" presStyleIdx="4" presStyleCnt="6">
        <dgm:presLayoutVars>
          <dgm:chMax val="0"/>
          <dgm:bulletEnabled val="1"/>
        </dgm:presLayoutVars>
      </dgm:prSet>
      <dgm:spPr/>
    </dgm:pt>
    <dgm:pt modelId="{596A243D-79C0-4106-9D20-F58486E24F1D}" type="pres">
      <dgm:prSet presAssocID="{B723EC3B-3E6C-4FB2-8208-DB130ED1C3B7}" presName="negativeSpace" presStyleCnt="0"/>
      <dgm:spPr/>
    </dgm:pt>
    <dgm:pt modelId="{180073A7-B799-445E-8B56-4B8D10694331}" type="pres">
      <dgm:prSet presAssocID="{B723EC3B-3E6C-4FB2-8208-DB130ED1C3B7}" presName="childText" presStyleLbl="conFgAcc1" presStyleIdx="4" presStyleCnt="6">
        <dgm:presLayoutVars>
          <dgm:bulletEnabled val="1"/>
        </dgm:presLayoutVars>
      </dgm:prSet>
      <dgm:spPr/>
    </dgm:pt>
    <dgm:pt modelId="{F21825DE-8DCE-4F84-A788-E51E4FE56F36}" type="pres">
      <dgm:prSet presAssocID="{E8C5AB98-BD2B-4A3C-8CD4-46B35DC23139}" presName="spaceBetweenRectangles" presStyleCnt="0"/>
      <dgm:spPr/>
    </dgm:pt>
    <dgm:pt modelId="{87D0802C-8B08-4737-8021-6C5CA41A2181}" type="pres">
      <dgm:prSet presAssocID="{62D9C32C-80A3-462C-B2F4-4BCFC1BBCB3C}" presName="parentLin" presStyleCnt="0"/>
      <dgm:spPr/>
    </dgm:pt>
    <dgm:pt modelId="{CEC747C9-AF97-41D2-B91E-B86389CBE3BD}" type="pres">
      <dgm:prSet presAssocID="{62D9C32C-80A3-462C-B2F4-4BCFC1BBCB3C}" presName="parentLeftMargin" presStyleLbl="node1" presStyleIdx="4" presStyleCnt="6"/>
      <dgm:spPr/>
    </dgm:pt>
    <dgm:pt modelId="{7F03916B-7ADA-4725-9D78-CF0A3FA1FFAC}" type="pres">
      <dgm:prSet presAssocID="{62D9C32C-80A3-462C-B2F4-4BCFC1BBCB3C}" presName="parentText" presStyleLbl="node1" presStyleIdx="5" presStyleCnt="6">
        <dgm:presLayoutVars>
          <dgm:chMax val="0"/>
          <dgm:bulletEnabled val="1"/>
        </dgm:presLayoutVars>
      </dgm:prSet>
      <dgm:spPr/>
    </dgm:pt>
    <dgm:pt modelId="{2FAD769E-AA16-4A4E-9F47-F0E5AC8A13B9}" type="pres">
      <dgm:prSet presAssocID="{62D9C32C-80A3-462C-B2F4-4BCFC1BBCB3C}" presName="negativeSpace" presStyleCnt="0"/>
      <dgm:spPr/>
    </dgm:pt>
    <dgm:pt modelId="{11529640-0102-4EBE-8C29-06C90A7026DF}" type="pres">
      <dgm:prSet presAssocID="{62D9C32C-80A3-462C-B2F4-4BCFC1BBCB3C}" presName="childText" presStyleLbl="conFgAcc1" presStyleIdx="5" presStyleCnt="6">
        <dgm:presLayoutVars>
          <dgm:bulletEnabled val="1"/>
        </dgm:presLayoutVars>
      </dgm:prSet>
      <dgm:spPr/>
    </dgm:pt>
  </dgm:ptLst>
  <dgm:cxnLst>
    <dgm:cxn modelId="{598B280D-EB29-4A47-9D97-1DC8A90C9120}" srcId="{F36690EC-2DBB-44ED-BC99-661EE4568F74}" destId="{6FE6614F-3187-4315-ADAA-6451605619A0}" srcOrd="1" destOrd="0" parTransId="{ACC66FC4-EA85-403E-9A62-7860BB83977B}" sibTransId="{4AA18D23-80BA-420A-907A-91F92A93C2E8}"/>
    <dgm:cxn modelId="{3CEA5B21-9C5A-40B0-A4EC-4B69D5A4E37E}" type="presOf" srcId="{1059FBDD-4F9F-4E4E-B941-B12B8C2A67DD}" destId="{8E5548F9-9D0F-4C78-BD70-3DCBD619A80D}" srcOrd="0" destOrd="0" presId="urn:microsoft.com/office/officeart/2005/8/layout/list1"/>
    <dgm:cxn modelId="{2D2F5D32-9246-4F79-BFBC-9B28C99828BB}" type="presOf" srcId="{62D9C32C-80A3-462C-B2F4-4BCFC1BBCB3C}" destId="{CEC747C9-AF97-41D2-B91E-B86389CBE3BD}" srcOrd="0" destOrd="0" presId="urn:microsoft.com/office/officeart/2005/8/layout/list1"/>
    <dgm:cxn modelId="{36BF5732-5A96-4914-A002-C4EE2E34858F}" type="presOf" srcId="{B895CB9E-F410-4D4B-9F48-6C8D2F5C5D4C}" destId="{EE46F364-8F36-4892-B06A-A113BFB8E5BA}" srcOrd="0" destOrd="0" presId="urn:microsoft.com/office/officeart/2005/8/layout/list1"/>
    <dgm:cxn modelId="{433D6736-6AC8-4830-9982-F66484699971}" type="presOf" srcId="{B895CB9E-F410-4D4B-9F48-6C8D2F5C5D4C}" destId="{2ABA7E3D-FD6C-4350-84A4-75CDD4D2B251}" srcOrd="1" destOrd="0" presId="urn:microsoft.com/office/officeart/2005/8/layout/list1"/>
    <dgm:cxn modelId="{35DB153F-F562-4A51-B01B-16C26596E047}" type="presOf" srcId="{B723EC3B-3E6C-4FB2-8208-DB130ED1C3B7}" destId="{6797E214-E095-4559-BAF4-AB55E55D8826}" srcOrd="1" destOrd="0" presId="urn:microsoft.com/office/officeart/2005/8/layout/list1"/>
    <dgm:cxn modelId="{90D0E73F-8F81-4771-8C0D-84F85D32CB84}" srcId="{F36690EC-2DBB-44ED-BC99-661EE4568F74}" destId="{62D9C32C-80A3-462C-B2F4-4BCFC1BBCB3C}" srcOrd="5" destOrd="0" parTransId="{8A1FBD36-00EC-4D47-A1F0-1D1A8BBE79F3}" sibTransId="{48C68ECC-50C3-4051-B403-DBFF340305E3}"/>
    <dgm:cxn modelId="{A29BDE60-EED4-4E4A-B930-F4E1874BE568}" type="presOf" srcId="{62D9C32C-80A3-462C-B2F4-4BCFC1BBCB3C}" destId="{7F03916B-7ADA-4725-9D78-CF0A3FA1FFAC}" srcOrd="1" destOrd="0" presId="urn:microsoft.com/office/officeart/2005/8/layout/list1"/>
    <dgm:cxn modelId="{70C2A571-F3FA-4591-9165-B9AB05EA059B}" type="presOf" srcId="{1059FBDD-4F9F-4E4E-B941-B12B8C2A67DD}" destId="{0C0215A1-3F09-4783-A7B8-E83B94457B69}" srcOrd="1" destOrd="0" presId="urn:microsoft.com/office/officeart/2005/8/layout/list1"/>
    <dgm:cxn modelId="{C025A276-D624-464A-A01F-0CBA30402B9A}" type="presOf" srcId="{F140D511-B65C-4093-A9CB-12D84A54A78E}" destId="{926D5786-77DA-4378-AE07-1BBA044F8C45}" srcOrd="0" destOrd="0" presId="urn:microsoft.com/office/officeart/2005/8/layout/list1"/>
    <dgm:cxn modelId="{15DAFF58-237A-4C95-A041-1EABC14AE1FC}" type="presOf" srcId="{F36690EC-2DBB-44ED-BC99-661EE4568F74}" destId="{85B320BE-C28B-4C8C-9F5A-B20145516FAB}" srcOrd="0" destOrd="0" presId="urn:microsoft.com/office/officeart/2005/8/layout/list1"/>
    <dgm:cxn modelId="{8912E57B-2B90-4EDE-ACFB-54D6A7B35D18}" srcId="{F36690EC-2DBB-44ED-BC99-661EE4568F74}" destId="{1059FBDD-4F9F-4E4E-B941-B12B8C2A67DD}" srcOrd="3" destOrd="0" parTransId="{FD7EB23D-2D1C-4868-A6EE-F3C55B7BAAFC}" sibTransId="{E78159AB-9DDE-4120-8E96-E81994541920}"/>
    <dgm:cxn modelId="{A45D089F-09C2-43E9-913C-86CDF429FE66}" srcId="{F36690EC-2DBB-44ED-BC99-661EE4568F74}" destId="{B723EC3B-3E6C-4FB2-8208-DB130ED1C3B7}" srcOrd="4" destOrd="0" parTransId="{2462113A-5487-449A-A45C-3EE003B2AD32}" sibTransId="{E8C5AB98-BD2B-4A3C-8CD4-46B35DC23139}"/>
    <dgm:cxn modelId="{A4519CA3-270C-4E25-B15E-8B1CD13DF490}" srcId="{F36690EC-2DBB-44ED-BC99-661EE4568F74}" destId="{B895CB9E-F410-4D4B-9F48-6C8D2F5C5D4C}" srcOrd="0" destOrd="0" parTransId="{8DC4FAC1-11A3-4C28-98A3-7E489DF60893}" sibTransId="{2C678CFB-5EFD-4C37-9E7F-052B00E05081}"/>
    <dgm:cxn modelId="{0DCF96A8-B4C1-4CEF-BD2B-17B8B11137A4}" srcId="{F36690EC-2DBB-44ED-BC99-661EE4568F74}" destId="{F140D511-B65C-4093-A9CB-12D84A54A78E}" srcOrd="2" destOrd="0" parTransId="{05534A5B-F754-4052-87C2-8FB078C0B82E}" sibTransId="{491F2A77-E97D-430E-A57A-A800CF55160F}"/>
    <dgm:cxn modelId="{4CA938AF-46C0-4941-864B-290623B62A55}" type="presOf" srcId="{6FE6614F-3187-4315-ADAA-6451605619A0}" destId="{F556BF5D-F8DF-45F5-945C-10A50C5C0EB5}" srcOrd="1" destOrd="0" presId="urn:microsoft.com/office/officeart/2005/8/layout/list1"/>
    <dgm:cxn modelId="{79B352BE-6F9B-4C9C-9B08-CBC10E84B191}" type="presOf" srcId="{6FE6614F-3187-4315-ADAA-6451605619A0}" destId="{18ADC938-7AB1-4E7D-9823-BF3C293368D2}" srcOrd="0" destOrd="0" presId="urn:microsoft.com/office/officeart/2005/8/layout/list1"/>
    <dgm:cxn modelId="{1B404BD2-7491-456A-9E5B-2BEF7876D407}" type="presOf" srcId="{F140D511-B65C-4093-A9CB-12D84A54A78E}" destId="{D909722F-66C3-459E-847D-EE01AC05338F}" srcOrd="1" destOrd="0" presId="urn:microsoft.com/office/officeart/2005/8/layout/list1"/>
    <dgm:cxn modelId="{D79D07F5-B80A-4314-9EF4-C7B239E6EF59}" type="presOf" srcId="{B723EC3B-3E6C-4FB2-8208-DB130ED1C3B7}" destId="{CD473ADF-247E-4E9A-AC52-082A8785AEF8}" srcOrd="0" destOrd="0" presId="urn:microsoft.com/office/officeart/2005/8/layout/list1"/>
    <dgm:cxn modelId="{58D93A1A-C27F-4A2F-9BBD-E98A9B4F7ABB}" type="presParOf" srcId="{85B320BE-C28B-4C8C-9F5A-B20145516FAB}" destId="{A35BFA34-9600-4204-A4EC-99DB7DAB5185}" srcOrd="0" destOrd="0" presId="urn:microsoft.com/office/officeart/2005/8/layout/list1"/>
    <dgm:cxn modelId="{576E5A48-4E8C-4EE2-AC79-C1C1CF7CDA82}" type="presParOf" srcId="{A35BFA34-9600-4204-A4EC-99DB7DAB5185}" destId="{EE46F364-8F36-4892-B06A-A113BFB8E5BA}" srcOrd="0" destOrd="0" presId="urn:microsoft.com/office/officeart/2005/8/layout/list1"/>
    <dgm:cxn modelId="{F718B4D6-AA26-41A3-BE24-CEEF2B00B3A7}" type="presParOf" srcId="{A35BFA34-9600-4204-A4EC-99DB7DAB5185}" destId="{2ABA7E3D-FD6C-4350-84A4-75CDD4D2B251}" srcOrd="1" destOrd="0" presId="urn:microsoft.com/office/officeart/2005/8/layout/list1"/>
    <dgm:cxn modelId="{9F30B6E6-B4B7-4C73-8A83-9739D5B7E585}" type="presParOf" srcId="{85B320BE-C28B-4C8C-9F5A-B20145516FAB}" destId="{DC1E414F-C73B-49A2-9641-92B908585216}" srcOrd="1" destOrd="0" presId="urn:microsoft.com/office/officeart/2005/8/layout/list1"/>
    <dgm:cxn modelId="{6779CE91-461B-4E27-9B7F-C2A4062CB038}" type="presParOf" srcId="{85B320BE-C28B-4C8C-9F5A-B20145516FAB}" destId="{D7E30AEF-65AB-4960-BF99-A6A450B58886}" srcOrd="2" destOrd="0" presId="urn:microsoft.com/office/officeart/2005/8/layout/list1"/>
    <dgm:cxn modelId="{3C0395D1-A7BD-49C3-85D3-B4604839E512}" type="presParOf" srcId="{85B320BE-C28B-4C8C-9F5A-B20145516FAB}" destId="{F25042A4-2B39-4509-BB6F-6BE26EF88372}" srcOrd="3" destOrd="0" presId="urn:microsoft.com/office/officeart/2005/8/layout/list1"/>
    <dgm:cxn modelId="{DDAFE5E1-3B0A-481D-8DDA-74036E7BF52C}" type="presParOf" srcId="{85B320BE-C28B-4C8C-9F5A-B20145516FAB}" destId="{FEF50FFB-3CE5-47C8-A08E-C6213CABD0D6}" srcOrd="4" destOrd="0" presId="urn:microsoft.com/office/officeart/2005/8/layout/list1"/>
    <dgm:cxn modelId="{60216C16-22F4-4DE0-B15C-F7E0C446330A}" type="presParOf" srcId="{FEF50FFB-3CE5-47C8-A08E-C6213CABD0D6}" destId="{18ADC938-7AB1-4E7D-9823-BF3C293368D2}" srcOrd="0" destOrd="0" presId="urn:microsoft.com/office/officeart/2005/8/layout/list1"/>
    <dgm:cxn modelId="{C444D4D7-2260-4656-A4D5-A55D661843C3}" type="presParOf" srcId="{FEF50FFB-3CE5-47C8-A08E-C6213CABD0D6}" destId="{F556BF5D-F8DF-45F5-945C-10A50C5C0EB5}" srcOrd="1" destOrd="0" presId="urn:microsoft.com/office/officeart/2005/8/layout/list1"/>
    <dgm:cxn modelId="{71C0E3F1-33FD-43FC-BF0D-77391AFB9F44}" type="presParOf" srcId="{85B320BE-C28B-4C8C-9F5A-B20145516FAB}" destId="{FBD4C956-41AC-4ABC-BEED-930D153F2EB9}" srcOrd="5" destOrd="0" presId="urn:microsoft.com/office/officeart/2005/8/layout/list1"/>
    <dgm:cxn modelId="{592AF64C-93A0-4894-83E5-8A568555A73F}" type="presParOf" srcId="{85B320BE-C28B-4C8C-9F5A-B20145516FAB}" destId="{9A962972-5DBA-4E03-A0C1-11A5AFCADDA9}" srcOrd="6" destOrd="0" presId="urn:microsoft.com/office/officeart/2005/8/layout/list1"/>
    <dgm:cxn modelId="{A3B6CD37-3BC7-4D53-87D0-F5631D80CF09}" type="presParOf" srcId="{85B320BE-C28B-4C8C-9F5A-B20145516FAB}" destId="{7BA68037-B3CB-47F7-B2AF-15A3DCC1AB47}" srcOrd="7" destOrd="0" presId="urn:microsoft.com/office/officeart/2005/8/layout/list1"/>
    <dgm:cxn modelId="{139FE353-D0C6-4406-8C09-3928E3237A6B}" type="presParOf" srcId="{85B320BE-C28B-4C8C-9F5A-B20145516FAB}" destId="{4FAF71F1-E31D-44D0-98AB-16BB6A08B3D6}" srcOrd="8" destOrd="0" presId="urn:microsoft.com/office/officeart/2005/8/layout/list1"/>
    <dgm:cxn modelId="{C08540E9-3F81-4779-85A3-7B5A4D3A5172}" type="presParOf" srcId="{4FAF71F1-E31D-44D0-98AB-16BB6A08B3D6}" destId="{926D5786-77DA-4378-AE07-1BBA044F8C45}" srcOrd="0" destOrd="0" presId="urn:microsoft.com/office/officeart/2005/8/layout/list1"/>
    <dgm:cxn modelId="{D194ED97-5E3E-4DD7-AEA2-6FE929BFE7C6}" type="presParOf" srcId="{4FAF71F1-E31D-44D0-98AB-16BB6A08B3D6}" destId="{D909722F-66C3-459E-847D-EE01AC05338F}" srcOrd="1" destOrd="0" presId="urn:microsoft.com/office/officeart/2005/8/layout/list1"/>
    <dgm:cxn modelId="{CB2A1017-2E29-4AE3-A33C-3CE9C211EEEA}" type="presParOf" srcId="{85B320BE-C28B-4C8C-9F5A-B20145516FAB}" destId="{50B8E92C-D327-4B13-808A-794DC08B06A6}" srcOrd="9" destOrd="0" presId="urn:microsoft.com/office/officeart/2005/8/layout/list1"/>
    <dgm:cxn modelId="{5021ECD0-933C-4DBF-A6AC-9BEFBA581F65}" type="presParOf" srcId="{85B320BE-C28B-4C8C-9F5A-B20145516FAB}" destId="{A46F8D3F-5263-47FB-8AAD-5446D6D3C818}" srcOrd="10" destOrd="0" presId="urn:microsoft.com/office/officeart/2005/8/layout/list1"/>
    <dgm:cxn modelId="{A2E12436-9E58-4D6E-A84C-FDAB9BF3FA38}" type="presParOf" srcId="{85B320BE-C28B-4C8C-9F5A-B20145516FAB}" destId="{59B50524-9781-438D-9519-6BAB1FEB9ABD}" srcOrd="11" destOrd="0" presId="urn:microsoft.com/office/officeart/2005/8/layout/list1"/>
    <dgm:cxn modelId="{6D64350B-35E9-4C97-9227-3CB2F92FCCF5}" type="presParOf" srcId="{85B320BE-C28B-4C8C-9F5A-B20145516FAB}" destId="{2954E25B-7B8E-43E4-B6F3-C84F10B1B5AB}" srcOrd="12" destOrd="0" presId="urn:microsoft.com/office/officeart/2005/8/layout/list1"/>
    <dgm:cxn modelId="{52261BBA-BCAF-4441-B802-AA6A14BE8723}" type="presParOf" srcId="{2954E25B-7B8E-43E4-B6F3-C84F10B1B5AB}" destId="{8E5548F9-9D0F-4C78-BD70-3DCBD619A80D}" srcOrd="0" destOrd="0" presId="urn:microsoft.com/office/officeart/2005/8/layout/list1"/>
    <dgm:cxn modelId="{72FF0844-512A-4FC2-B46C-3DB70E0C47E1}" type="presParOf" srcId="{2954E25B-7B8E-43E4-B6F3-C84F10B1B5AB}" destId="{0C0215A1-3F09-4783-A7B8-E83B94457B69}" srcOrd="1" destOrd="0" presId="urn:microsoft.com/office/officeart/2005/8/layout/list1"/>
    <dgm:cxn modelId="{B0C73438-0145-4104-B96A-AC67ECB6E910}" type="presParOf" srcId="{85B320BE-C28B-4C8C-9F5A-B20145516FAB}" destId="{E5C3EB40-A81D-40E3-96BF-EDAE86BCADFE}" srcOrd="13" destOrd="0" presId="urn:microsoft.com/office/officeart/2005/8/layout/list1"/>
    <dgm:cxn modelId="{310B472B-ADE4-4078-80FF-EF48378C168C}" type="presParOf" srcId="{85B320BE-C28B-4C8C-9F5A-B20145516FAB}" destId="{CB546589-C923-4C05-B1E9-25BE9992E637}" srcOrd="14" destOrd="0" presId="urn:microsoft.com/office/officeart/2005/8/layout/list1"/>
    <dgm:cxn modelId="{C6635779-3DF2-4D0F-96D0-822416B15F2C}" type="presParOf" srcId="{85B320BE-C28B-4C8C-9F5A-B20145516FAB}" destId="{ADAEF627-3D6B-4D99-9057-FC20932242E0}" srcOrd="15" destOrd="0" presId="urn:microsoft.com/office/officeart/2005/8/layout/list1"/>
    <dgm:cxn modelId="{DEE0E668-FA2C-4057-8D79-670842A9C7CA}" type="presParOf" srcId="{85B320BE-C28B-4C8C-9F5A-B20145516FAB}" destId="{3453AF91-B5D0-493A-8183-3F6F483934CB}" srcOrd="16" destOrd="0" presId="urn:microsoft.com/office/officeart/2005/8/layout/list1"/>
    <dgm:cxn modelId="{14A1FF76-6D5A-4A36-ABDA-8AC059324BF3}" type="presParOf" srcId="{3453AF91-B5D0-493A-8183-3F6F483934CB}" destId="{CD473ADF-247E-4E9A-AC52-082A8785AEF8}" srcOrd="0" destOrd="0" presId="urn:microsoft.com/office/officeart/2005/8/layout/list1"/>
    <dgm:cxn modelId="{DBD5A2AA-C7DA-4CD5-81F0-C145103C0967}" type="presParOf" srcId="{3453AF91-B5D0-493A-8183-3F6F483934CB}" destId="{6797E214-E095-4559-BAF4-AB55E55D8826}" srcOrd="1" destOrd="0" presId="urn:microsoft.com/office/officeart/2005/8/layout/list1"/>
    <dgm:cxn modelId="{2781859B-2416-44BC-8B2D-3CE4AB55A8B1}" type="presParOf" srcId="{85B320BE-C28B-4C8C-9F5A-B20145516FAB}" destId="{596A243D-79C0-4106-9D20-F58486E24F1D}" srcOrd="17" destOrd="0" presId="urn:microsoft.com/office/officeart/2005/8/layout/list1"/>
    <dgm:cxn modelId="{AE9A67AA-6CD2-46FC-9D9F-BC8C6E8727C6}" type="presParOf" srcId="{85B320BE-C28B-4C8C-9F5A-B20145516FAB}" destId="{180073A7-B799-445E-8B56-4B8D10694331}" srcOrd="18" destOrd="0" presId="urn:microsoft.com/office/officeart/2005/8/layout/list1"/>
    <dgm:cxn modelId="{9F02C0B4-ED86-42E0-8C1A-17E2D2CDD6AA}" type="presParOf" srcId="{85B320BE-C28B-4C8C-9F5A-B20145516FAB}" destId="{F21825DE-8DCE-4F84-A788-E51E4FE56F36}" srcOrd="19" destOrd="0" presId="urn:microsoft.com/office/officeart/2005/8/layout/list1"/>
    <dgm:cxn modelId="{E7ADBD1E-8693-4848-B726-EDFF567023A1}" type="presParOf" srcId="{85B320BE-C28B-4C8C-9F5A-B20145516FAB}" destId="{87D0802C-8B08-4737-8021-6C5CA41A2181}" srcOrd="20" destOrd="0" presId="urn:microsoft.com/office/officeart/2005/8/layout/list1"/>
    <dgm:cxn modelId="{856BCA38-479A-4B85-9E30-C7B3BC38E489}" type="presParOf" srcId="{87D0802C-8B08-4737-8021-6C5CA41A2181}" destId="{CEC747C9-AF97-41D2-B91E-B86389CBE3BD}" srcOrd="0" destOrd="0" presId="urn:microsoft.com/office/officeart/2005/8/layout/list1"/>
    <dgm:cxn modelId="{F9DDEC4C-044A-43B9-8C1D-99CE2B98A056}" type="presParOf" srcId="{87D0802C-8B08-4737-8021-6C5CA41A2181}" destId="{7F03916B-7ADA-4725-9D78-CF0A3FA1FFAC}" srcOrd="1" destOrd="0" presId="urn:microsoft.com/office/officeart/2005/8/layout/list1"/>
    <dgm:cxn modelId="{200B09D9-6A7B-4CA0-8235-DE9E3733F1A1}" type="presParOf" srcId="{85B320BE-C28B-4C8C-9F5A-B20145516FAB}" destId="{2FAD769E-AA16-4A4E-9F47-F0E5AC8A13B9}" srcOrd="21" destOrd="0" presId="urn:microsoft.com/office/officeart/2005/8/layout/list1"/>
    <dgm:cxn modelId="{8E8CFFCE-8BB3-4835-B3E7-2122751A4936}" type="presParOf" srcId="{85B320BE-C28B-4C8C-9F5A-B20145516FAB}" destId="{11529640-0102-4EBE-8C29-06C90A7026DF}"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129E6C-E805-4B60-9EED-411CAD89E55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636D342-7CC7-45F8-A337-22EF3D010EC5}">
      <dgm:prSet/>
      <dgm:spPr/>
      <dgm:t>
        <a:bodyPr/>
        <a:lstStyle/>
        <a:p>
          <a:r>
            <a:rPr lang="de-CH" dirty="0"/>
            <a:t>Nutzen von zufriedenen Mitarbeitenden:</a:t>
          </a:r>
          <a:endParaRPr lang="en-US" dirty="0"/>
        </a:p>
      </dgm:t>
    </dgm:pt>
    <dgm:pt modelId="{4A975833-C456-4A58-8FDD-4930DDED75F0}" type="parTrans" cxnId="{38058CBE-1129-4279-B086-8AF570D938A6}">
      <dgm:prSet/>
      <dgm:spPr/>
      <dgm:t>
        <a:bodyPr/>
        <a:lstStyle/>
        <a:p>
          <a:endParaRPr lang="en-US"/>
        </a:p>
      </dgm:t>
    </dgm:pt>
    <dgm:pt modelId="{E94F5FDA-74D7-4631-A3FD-243FA7CF1137}" type="sibTrans" cxnId="{38058CBE-1129-4279-B086-8AF570D938A6}">
      <dgm:prSet/>
      <dgm:spPr/>
      <dgm:t>
        <a:bodyPr/>
        <a:lstStyle/>
        <a:p>
          <a:endParaRPr lang="en-US"/>
        </a:p>
      </dgm:t>
    </dgm:pt>
    <dgm:pt modelId="{C678DB30-6A6B-4957-BF0C-6D852CAEE62A}">
      <dgm:prSet/>
      <dgm:spPr/>
      <dgm:t>
        <a:bodyPr/>
        <a:lstStyle/>
        <a:p>
          <a:r>
            <a:rPr lang="de-CH"/>
            <a:t>Motivation</a:t>
          </a:r>
          <a:endParaRPr lang="en-US"/>
        </a:p>
      </dgm:t>
    </dgm:pt>
    <dgm:pt modelId="{32B81187-05E6-46BD-B1D3-32C07703E1CB}" type="parTrans" cxnId="{38415086-A7FB-4E0A-8852-9D9FB45F01F4}">
      <dgm:prSet/>
      <dgm:spPr/>
      <dgm:t>
        <a:bodyPr/>
        <a:lstStyle/>
        <a:p>
          <a:endParaRPr lang="en-US"/>
        </a:p>
      </dgm:t>
    </dgm:pt>
    <dgm:pt modelId="{72A823B2-2C9A-48AB-B7EB-980D23067566}" type="sibTrans" cxnId="{38415086-A7FB-4E0A-8852-9D9FB45F01F4}">
      <dgm:prSet/>
      <dgm:spPr/>
      <dgm:t>
        <a:bodyPr/>
        <a:lstStyle/>
        <a:p>
          <a:endParaRPr lang="en-US"/>
        </a:p>
      </dgm:t>
    </dgm:pt>
    <dgm:pt modelId="{6076FC2E-2A94-4129-85CA-22F0BEEA2D14}">
      <dgm:prSet/>
      <dgm:spPr/>
      <dgm:t>
        <a:bodyPr/>
        <a:lstStyle/>
        <a:p>
          <a:r>
            <a:rPr lang="de-CH"/>
            <a:t>Produktivität und Effizienz</a:t>
          </a:r>
          <a:endParaRPr lang="en-US"/>
        </a:p>
      </dgm:t>
    </dgm:pt>
    <dgm:pt modelId="{74A93D02-E339-43CC-AE33-90A1E35BAFA3}" type="parTrans" cxnId="{7962A157-671A-4D84-9E35-8DF6A72AED5F}">
      <dgm:prSet/>
      <dgm:spPr/>
      <dgm:t>
        <a:bodyPr/>
        <a:lstStyle/>
        <a:p>
          <a:endParaRPr lang="en-US"/>
        </a:p>
      </dgm:t>
    </dgm:pt>
    <dgm:pt modelId="{F94E26D7-204D-46D8-84F4-9954DE14A3C1}" type="sibTrans" cxnId="{7962A157-671A-4D84-9E35-8DF6A72AED5F}">
      <dgm:prSet/>
      <dgm:spPr/>
      <dgm:t>
        <a:bodyPr/>
        <a:lstStyle/>
        <a:p>
          <a:endParaRPr lang="en-US"/>
        </a:p>
      </dgm:t>
    </dgm:pt>
    <dgm:pt modelId="{53EA9B67-27DF-4A82-AD03-43A214F9AB92}">
      <dgm:prSet/>
      <dgm:spPr/>
      <dgm:t>
        <a:bodyPr/>
        <a:lstStyle/>
        <a:p>
          <a:r>
            <a:rPr lang="de-CH"/>
            <a:t>Kreativität und Innovationsfähigkeit</a:t>
          </a:r>
          <a:endParaRPr lang="en-US"/>
        </a:p>
      </dgm:t>
    </dgm:pt>
    <dgm:pt modelId="{75366596-5332-450C-A094-FB583C6F8913}" type="parTrans" cxnId="{BDC5D9E8-F6F5-4D9D-8EBC-FA5BA49A56CD}">
      <dgm:prSet/>
      <dgm:spPr/>
      <dgm:t>
        <a:bodyPr/>
        <a:lstStyle/>
        <a:p>
          <a:endParaRPr lang="en-US"/>
        </a:p>
      </dgm:t>
    </dgm:pt>
    <dgm:pt modelId="{F7756BC7-37B9-48FE-8E7B-396DB1A6634B}" type="sibTrans" cxnId="{BDC5D9E8-F6F5-4D9D-8EBC-FA5BA49A56CD}">
      <dgm:prSet/>
      <dgm:spPr/>
      <dgm:t>
        <a:bodyPr/>
        <a:lstStyle/>
        <a:p>
          <a:endParaRPr lang="en-US"/>
        </a:p>
      </dgm:t>
    </dgm:pt>
    <dgm:pt modelId="{B33405D1-E9D1-42B7-B239-BD5D1C243AE9}">
      <dgm:prSet/>
      <dgm:spPr/>
      <dgm:t>
        <a:bodyPr/>
        <a:lstStyle/>
        <a:p>
          <a:r>
            <a:rPr lang="de-CH"/>
            <a:t>Teamarbeit und Zusammenarbeit</a:t>
          </a:r>
          <a:endParaRPr lang="en-US"/>
        </a:p>
      </dgm:t>
    </dgm:pt>
    <dgm:pt modelId="{D45B547A-923C-421E-A40D-F79640FD0120}" type="parTrans" cxnId="{2CD166F9-57E8-49B2-86F2-2242FE3DD0C8}">
      <dgm:prSet/>
      <dgm:spPr/>
      <dgm:t>
        <a:bodyPr/>
        <a:lstStyle/>
        <a:p>
          <a:endParaRPr lang="en-US"/>
        </a:p>
      </dgm:t>
    </dgm:pt>
    <dgm:pt modelId="{04A53E85-2B1A-49D5-8C03-D80C36EC6994}" type="sibTrans" cxnId="{2CD166F9-57E8-49B2-86F2-2242FE3DD0C8}">
      <dgm:prSet/>
      <dgm:spPr/>
      <dgm:t>
        <a:bodyPr/>
        <a:lstStyle/>
        <a:p>
          <a:endParaRPr lang="en-US"/>
        </a:p>
      </dgm:t>
    </dgm:pt>
    <dgm:pt modelId="{467C9498-4CD8-4D15-8245-2E87731A015D}">
      <dgm:prSet/>
      <dgm:spPr/>
      <dgm:t>
        <a:bodyPr/>
        <a:lstStyle/>
        <a:p>
          <a:r>
            <a:rPr lang="de-CH"/>
            <a:t>Kundenorientierung und Servicequalität</a:t>
          </a:r>
          <a:endParaRPr lang="en-US"/>
        </a:p>
      </dgm:t>
    </dgm:pt>
    <dgm:pt modelId="{A4006F4C-114A-4335-BAB9-D9533C60BFED}" type="parTrans" cxnId="{305A4A58-07B3-4A4D-BDEA-178D2CD5A816}">
      <dgm:prSet/>
      <dgm:spPr/>
      <dgm:t>
        <a:bodyPr/>
        <a:lstStyle/>
        <a:p>
          <a:endParaRPr lang="en-US"/>
        </a:p>
      </dgm:t>
    </dgm:pt>
    <dgm:pt modelId="{186B34DD-4A14-42D4-95B5-1346FBC45DC5}" type="sibTrans" cxnId="{305A4A58-07B3-4A4D-BDEA-178D2CD5A816}">
      <dgm:prSet/>
      <dgm:spPr/>
      <dgm:t>
        <a:bodyPr/>
        <a:lstStyle/>
        <a:p>
          <a:endParaRPr lang="en-US"/>
        </a:p>
      </dgm:t>
    </dgm:pt>
    <dgm:pt modelId="{E8437688-809B-4795-BCCF-1C6732ED0EBA}" type="pres">
      <dgm:prSet presAssocID="{A2129E6C-E805-4B60-9EED-411CAD89E558}" presName="root" presStyleCnt="0">
        <dgm:presLayoutVars>
          <dgm:dir/>
          <dgm:resizeHandles val="exact"/>
        </dgm:presLayoutVars>
      </dgm:prSet>
      <dgm:spPr/>
    </dgm:pt>
    <dgm:pt modelId="{3F142E6F-79EC-4FFB-A598-00AD62178258}" type="pres">
      <dgm:prSet presAssocID="{F636D342-7CC7-45F8-A337-22EF3D010EC5}" presName="compNode" presStyleCnt="0"/>
      <dgm:spPr/>
    </dgm:pt>
    <dgm:pt modelId="{89C2B7F1-0876-4F8D-8745-1BF4A32E6318}" type="pres">
      <dgm:prSet presAssocID="{F636D342-7CC7-45F8-A337-22EF3D010EC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lühlampe"/>
        </a:ext>
      </dgm:extLst>
    </dgm:pt>
    <dgm:pt modelId="{541BFB60-DDF6-472C-8AEA-B073169DE10B}" type="pres">
      <dgm:prSet presAssocID="{F636D342-7CC7-45F8-A337-22EF3D010EC5}" presName="spaceRect" presStyleCnt="0"/>
      <dgm:spPr/>
    </dgm:pt>
    <dgm:pt modelId="{1B163DD9-B72C-42C8-A1DC-B61A588B43E0}" type="pres">
      <dgm:prSet presAssocID="{F636D342-7CC7-45F8-A337-22EF3D010EC5}" presName="textRect" presStyleLbl="revTx" presStyleIdx="0" presStyleCnt="6">
        <dgm:presLayoutVars>
          <dgm:chMax val="1"/>
          <dgm:chPref val="1"/>
        </dgm:presLayoutVars>
      </dgm:prSet>
      <dgm:spPr/>
    </dgm:pt>
    <dgm:pt modelId="{6C7CA209-2B04-4ED1-B3E5-6E505C58EFBF}" type="pres">
      <dgm:prSet presAssocID="{E94F5FDA-74D7-4631-A3FD-243FA7CF1137}" presName="sibTrans" presStyleCnt="0"/>
      <dgm:spPr/>
    </dgm:pt>
    <dgm:pt modelId="{7CDB8753-B677-4AB8-BBF8-A8A1C1C6C542}" type="pres">
      <dgm:prSet presAssocID="{C678DB30-6A6B-4957-BF0C-6D852CAEE62A}" presName="compNode" presStyleCnt="0"/>
      <dgm:spPr/>
    </dgm:pt>
    <dgm:pt modelId="{C027A755-864C-45C3-815A-FB5C3A9B9A6A}" type="pres">
      <dgm:prSet presAssocID="{C678DB30-6A6B-4957-BF0C-6D852CAEE62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7CA41DE6-A18B-4DDD-B04B-0A3EB13EA874}" type="pres">
      <dgm:prSet presAssocID="{C678DB30-6A6B-4957-BF0C-6D852CAEE62A}" presName="spaceRect" presStyleCnt="0"/>
      <dgm:spPr/>
    </dgm:pt>
    <dgm:pt modelId="{81A85FF3-4E7E-4143-9FFD-FC7C2A72976B}" type="pres">
      <dgm:prSet presAssocID="{C678DB30-6A6B-4957-BF0C-6D852CAEE62A}" presName="textRect" presStyleLbl="revTx" presStyleIdx="1" presStyleCnt="6">
        <dgm:presLayoutVars>
          <dgm:chMax val="1"/>
          <dgm:chPref val="1"/>
        </dgm:presLayoutVars>
      </dgm:prSet>
      <dgm:spPr/>
    </dgm:pt>
    <dgm:pt modelId="{99D31FAA-5E53-4D7F-BD0A-2DD7ECB30B00}" type="pres">
      <dgm:prSet presAssocID="{72A823B2-2C9A-48AB-B7EB-980D23067566}" presName="sibTrans" presStyleCnt="0"/>
      <dgm:spPr/>
    </dgm:pt>
    <dgm:pt modelId="{F5505E57-9957-4DA1-838F-E74171287EE8}" type="pres">
      <dgm:prSet presAssocID="{6076FC2E-2A94-4129-85CA-22F0BEEA2D14}" presName="compNode" presStyleCnt="0"/>
      <dgm:spPr/>
    </dgm:pt>
    <dgm:pt modelId="{727CB8C8-C668-4F23-9B68-71EAE4ACECA1}" type="pres">
      <dgm:prSet presAssocID="{6076FC2E-2A94-4129-85CA-22F0BEEA2D1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53320772-66E5-48A5-A62C-0FF058C097FB}" type="pres">
      <dgm:prSet presAssocID="{6076FC2E-2A94-4129-85CA-22F0BEEA2D14}" presName="spaceRect" presStyleCnt="0"/>
      <dgm:spPr/>
    </dgm:pt>
    <dgm:pt modelId="{849925B6-0C22-4B6D-B2AC-19E3CBB51319}" type="pres">
      <dgm:prSet presAssocID="{6076FC2E-2A94-4129-85CA-22F0BEEA2D14}" presName="textRect" presStyleLbl="revTx" presStyleIdx="2" presStyleCnt="6">
        <dgm:presLayoutVars>
          <dgm:chMax val="1"/>
          <dgm:chPref val="1"/>
        </dgm:presLayoutVars>
      </dgm:prSet>
      <dgm:spPr/>
    </dgm:pt>
    <dgm:pt modelId="{073F772D-97F8-4219-822B-88BD91D0289E}" type="pres">
      <dgm:prSet presAssocID="{F94E26D7-204D-46D8-84F4-9954DE14A3C1}" presName="sibTrans" presStyleCnt="0"/>
      <dgm:spPr/>
    </dgm:pt>
    <dgm:pt modelId="{943C23E5-E501-4B39-97C2-B970168830F7}" type="pres">
      <dgm:prSet presAssocID="{53EA9B67-27DF-4A82-AD03-43A214F9AB92}" presName="compNode" presStyleCnt="0"/>
      <dgm:spPr/>
    </dgm:pt>
    <dgm:pt modelId="{E3B4A794-9611-47D1-89DD-5F4FEA569230}" type="pres">
      <dgm:prSet presAssocID="{53EA9B67-27DF-4A82-AD03-43A214F9AB9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leistift"/>
        </a:ext>
      </dgm:extLst>
    </dgm:pt>
    <dgm:pt modelId="{F42F8CF5-4FAF-41CB-87E2-B37B0894313B}" type="pres">
      <dgm:prSet presAssocID="{53EA9B67-27DF-4A82-AD03-43A214F9AB92}" presName="spaceRect" presStyleCnt="0"/>
      <dgm:spPr/>
    </dgm:pt>
    <dgm:pt modelId="{BF61798A-2593-41EC-8866-FF1986AF68B7}" type="pres">
      <dgm:prSet presAssocID="{53EA9B67-27DF-4A82-AD03-43A214F9AB92}" presName="textRect" presStyleLbl="revTx" presStyleIdx="3" presStyleCnt="6">
        <dgm:presLayoutVars>
          <dgm:chMax val="1"/>
          <dgm:chPref val="1"/>
        </dgm:presLayoutVars>
      </dgm:prSet>
      <dgm:spPr/>
    </dgm:pt>
    <dgm:pt modelId="{8C052DC8-BDE7-4151-AB18-8F155718FD55}" type="pres">
      <dgm:prSet presAssocID="{F7756BC7-37B9-48FE-8E7B-396DB1A6634B}" presName="sibTrans" presStyleCnt="0"/>
      <dgm:spPr/>
    </dgm:pt>
    <dgm:pt modelId="{934E5DD5-3E6C-4893-BFC8-1C49BD10F828}" type="pres">
      <dgm:prSet presAssocID="{B33405D1-E9D1-42B7-B239-BD5D1C243AE9}" presName="compNode" presStyleCnt="0"/>
      <dgm:spPr/>
    </dgm:pt>
    <dgm:pt modelId="{9E1034F6-910D-49DC-A713-C72AD2DF05E0}" type="pres">
      <dgm:prSet presAssocID="{B33405D1-E9D1-42B7-B239-BD5D1C243AE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chlag"/>
        </a:ext>
      </dgm:extLst>
    </dgm:pt>
    <dgm:pt modelId="{EC21AD84-FBA6-4CF5-A277-230FA5E3C358}" type="pres">
      <dgm:prSet presAssocID="{B33405D1-E9D1-42B7-B239-BD5D1C243AE9}" presName="spaceRect" presStyleCnt="0"/>
      <dgm:spPr/>
    </dgm:pt>
    <dgm:pt modelId="{ACCF7A78-210D-4EB6-85A9-974B41F00238}" type="pres">
      <dgm:prSet presAssocID="{B33405D1-E9D1-42B7-B239-BD5D1C243AE9}" presName="textRect" presStyleLbl="revTx" presStyleIdx="4" presStyleCnt="6">
        <dgm:presLayoutVars>
          <dgm:chMax val="1"/>
          <dgm:chPref val="1"/>
        </dgm:presLayoutVars>
      </dgm:prSet>
      <dgm:spPr/>
    </dgm:pt>
    <dgm:pt modelId="{7AB33146-E238-49F7-8D79-D05A88E5A487}" type="pres">
      <dgm:prSet presAssocID="{04A53E85-2B1A-49D5-8C03-D80C36EC6994}" presName="sibTrans" presStyleCnt="0"/>
      <dgm:spPr/>
    </dgm:pt>
    <dgm:pt modelId="{38D4E279-BFDB-4D10-83E9-6BBD84FC8C0F}" type="pres">
      <dgm:prSet presAssocID="{467C9498-4CD8-4D15-8245-2E87731A015D}" presName="compNode" presStyleCnt="0"/>
      <dgm:spPr/>
    </dgm:pt>
    <dgm:pt modelId="{2E99CA0A-C3E9-4043-9A98-616E08E6777F}" type="pres">
      <dgm:prSet presAssocID="{467C9498-4CD8-4D15-8245-2E87731A015D}"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äkchen"/>
        </a:ext>
      </dgm:extLst>
    </dgm:pt>
    <dgm:pt modelId="{C5E023AC-BD7C-4B43-A0E3-DA63A01EB29A}" type="pres">
      <dgm:prSet presAssocID="{467C9498-4CD8-4D15-8245-2E87731A015D}" presName="spaceRect" presStyleCnt="0"/>
      <dgm:spPr/>
    </dgm:pt>
    <dgm:pt modelId="{A955AF5B-ACED-4C70-8918-E218248CDBCC}" type="pres">
      <dgm:prSet presAssocID="{467C9498-4CD8-4D15-8245-2E87731A015D}" presName="textRect" presStyleLbl="revTx" presStyleIdx="5" presStyleCnt="6">
        <dgm:presLayoutVars>
          <dgm:chMax val="1"/>
          <dgm:chPref val="1"/>
        </dgm:presLayoutVars>
      </dgm:prSet>
      <dgm:spPr/>
    </dgm:pt>
  </dgm:ptLst>
  <dgm:cxnLst>
    <dgm:cxn modelId="{A081C323-5682-4CC7-A603-038B7EC59D0A}" type="presOf" srcId="{53EA9B67-27DF-4A82-AD03-43A214F9AB92}" destId="{BF61798A-2593-41EC-8866-FF1986AF68B7}" srcOrd="0" destOrd="0" presId="urn:microsoft.com/office/officeart/2018/2/layout/IconLabelList"/>
    <dgm:cxn modelId="{F6E74E4C-993C-41EA-A450-7E52B71A74F1}" type="presOf" srcId="{B33405D1-E9D1-42B7-B239-BD5D1C243AE9}" destId="{ACCF7A78-210D-4EB6-85A9-974B41F00238}" srcOrd="0" destOrd="0" presId="urn:microsoft.com/office/officeart/2018/2/layout/IconLabelList"/>
    <dgm:cxn modelId="{7962A157-671A-4D84-9E35-8DF6A72AED5F}" srcId="{A2129E6C-E805-4B60-9EED-411CAD89E558}" destId="{6076FC2E-2A94-4129-85CA-22F0BEEA2D14}" srcOrd="2" destOrd="0" parTransId="{74A93D02-E339-43CC-AE33-90A1E35BAFA3}" sibTransId="{F94E26D7-204D-46D8-84F4-9954DE14A3C1}"/>
    <dgm:cxn modelId="{305A4A58-07B3-4A4D-BDEA-178D2CD5A816}" srcId="{A2129E6C-E805-4B60-9EED-411CAD89E558}" destId="{467C9498-4CD8-4D15-8245-2E87731A015D}" srcOrd="5" destOrd="0" parTransId="{A4006F4C-114A-4335-BAB9-D9533C60BFED}" sibTransId="{186B34DD-4A14-42D4-95B5-1346FBC45DC5}"/>
    <dgm:cxn modelId="{38415086-A7FB-4E0A-8852-9D9FB45F01F4}" srcId="{A2129E6C-E805-4B60-9EED-411CAD89E558}" destId="{C678DB30-6A6B-4957-BF0C-6D852CAEE62A}" srcOrd="1" destOrd="0" parTransId="{32B81187-05E6-46BD-B1D3-32C07703E1CB}" sibTransId="{72A823B2-2C9A-48AB-B7EB-980D23067566}"/>
    <dgm:cxn modelId="{9182E98F-62FC-474A-9534-7B642EB678FA}" type="presOf" srcId="{A2129E6C-E805-4B60-9EED-411CAD89E558}" destId="{E8437688-809B-4795-BCCF-1C6732ED0EBA}" srcOrd="0" destOrd="0" presId="urn:microsoft.com/office/officeart/2018/2/layout/IconLabelList"/>
    <dgm:cxn modelId="{27A249A2-CE6E-4945-9DF2-650EF3D732D5}" type="presOf" srcId="{F636D342-7CC7-45F8-A337-22EF3D010EC5}" destId="{1B163DD9-B72C-42C8-A1DC-B61A588B43E0}" srcOrd="0" destOrd="0" presId="urn:microsoft.com/office/officeart/2018/2/layout/IconLabelList"/>
    <dgm:cxn modelId="{38058CBE-1129-4279-B086-8AF570D938A6}" srcId="{A2129E6C-E805-4B60-9EED-411CAD89E558}" destId="{F636D342-7CC7-45F8-A337-22EF3D010EC5}" srcOrd="0" destOrd="0" parTransId="{4A975833-C456-4A58-8FDD-4930DDED75F0}" sibTransId="{E94F5FDA-74D7-4631-A3FD-243FA7CF1137}"/>
    <dgm:cxn modelId="{8D98CCE5-66E7-4F13-8D22-BAA6D1C840AE}" type="presOf" srcId="{467C9498-4CD8-4D15-8245-2E87731A015D}" destId="{A955AF5B-ACED-4C70-8918-E218248CDBCC}" srcOrd="0" destOrd="0" presId="urn:microsoft.com/office/officeart/2018/2/layout/IconLabelList"/>
    <dgm:cxn modelId="{58ED14E6-E4DD-415E-AB12-9DDE7A0DBF13}" type="presOf" srcId="{6076FC2E-2A94-4129-85CA-22F0BEEA2D14}" destId="{849925B6-0C22-4B6D-B2AC-19E3CBB51319}" srcOrd="0" destOrd="0" presId="urn:microsoft.com/office/officeart/2018/2/layout/IconLabelList"/>
    <dgm:cxn modelId="{BDC5D9E8-F6F5-4D9D-8EBC-FA5BA49A56CD}" srcId="{A2129E6C-E805-4B60-9EED-411CAD89E558}" destId="{53EA9B67-27DF-4A82-AD03-43A214F9AB92}" srcOrd="3" destOrd="0" parTransId="{75366596-5332-450C-A094-FB583C6F8913}" sibTransId="{F7756BC7-37B9-48FE-8E7B-396DB1A6634B}"/>
    <dgm:cxn modelId="{E31FD4F5-A294-449A-902C-4F72D26F3D14}" type="presOf" srcId="{C678DB30-6A6B-4957-BF0C-6D852CAEE62A}" destId="{81A85FF3-4E7E-4143-9FFD-FC7C2A72976B}" srcOrd="0" destOrd="0" presId="urn:microsoft.com/office/officeart/2018/2/layout/IconLabelList"/>
    <dgm:cxn modelId="{2CD166F9-57E8-49B2-86F2-2242FE3DD0C8}" srcId="{A2129E6C-E805-4B60-9EED-411CAD89E558}" destId="{B33405D1-E9D1-42B7-B239-BD5D1C243AE9}" srcOrd="4" destOrd="0" parTransId="{D45B547A-923C-421E-A40D-F79640FD0120}" sibTransId="{04A53E85-2B1A-49D5-8C03-D80C36EC6994}"/>
    <dgm:cxn modelId="{724AF1AA-0581-479B-80C7-C0370539DB23}" type="presParOf" srcId="{E8437688-809B-4795-BCCF-1C6732ED0EBA}" destId="{3F142E6F-79EC-4FFB-A598-00AD62178258}" srcOrd="0" destOrd="0" presId="urn:microsoft.com/office/officeart/2018/2/layout/IconLabelList"/>
    <dgm:cxn modelId="{DC5EADD9-06D0-4D89-82E8-9D3479DC2DE7}" type="presParOf" srcId="{3F142E6F-79EC-4FFB-A598-00AD62178258}" destId="{89C2B7F1-0876-4F8D-8745-1BF4A32E6318}" srcOrd="0" destOrd="0" presId="urn:microsoft.com/office/officeart/2018/2/layout/IconLabelList"/>
    <dgm:cxn modelId="{DEA0AB3B-B26B-46AE-B647-301D736B9742}" type="presParOf" srcId="{3F142E6F-79EC-4FFB-A598-00AD62178258}" destId="{541BFB60-DDF6-472C-8AEA-B073169DE10B}" srcOrd="1" destOrd="0" presId="urn:microsoft.com/office/officeart/2018/2/layout/IconLabelList"/>
    <dgm:cxn modelId="{FB55DD3E-6E60-47DA-957A-30163F49D9AC}" type="presParOf" srcId="{3F142E6F-79EC-4FFB-A598-00AD62178258}" destId="{1B163DD9-B72C-42C8-A1DC-B61A588B43E0}" srcOrd="2" destOrd="0" presId="urn:microsoft.com/office/officeart/2018/2/layout/IconLabelList"/>
    <dgm:cxn modelId="{CE14A2B3-D041-4093-8244-F4D5B74ADE00}" type="presParOf" srcId="{E8437688-809B-4795-BCCF-1C6732ED0EBA}" destId="{6C7CA209-2B04-4ED1-B3E5-6E505C58EFBF}" srcOrd="1" destOrd="0" presId="urn:microsoft.com/office/officeart/2018/2/layout/IconLabelList"/>
    <dgm:cxn modelId="{EDD1F15A-AD7C-441E-9597-0D2A87591BBA}" type="presParOf" srcId="{E8437688-809B-4795-BCCF-1C6732ED0EBA}" destId="{7CDB8753-B677-4AB8-BBF8-A8A1C1C6C542}" srcOrd="2" destOrd="0" presId="urn:microsoft.com/office/officeart/2018/2/layout/IconLabelList"/>
    <dgm:cxn modelId="{A8812BAB-AD2B-41BC-B98D-CF0BECE6109F}" type="presParOf" srcId="{7CDB8753-B677-4AB8-BBF8-A8A1C1C6C542}" destId="{C027A755-864C-45C3-815A-FB5C3A9B9A6A}" srcOrd="0" destOrd="0" presId="urn:microsoft.com/office/officeart/2018/2/layout/IconLabelList"/>
    <dgm:cxn modelId="{9F038C42-F0C5-4A66-A447-F55F73E6358E}" type="presParOf" srcId="{7CDB8753-B677-4AB8-BBF8-A8A1C1C6C542}" destId="{7CA41DE6-A18B-4DDD-B04B-0A3EB13EA874}" srcOrd="1" destOrd="0" presId="urn:microsoft.com/office/officeart/2018/2/layout/IconLabelList"/>
    <dgm:cxn modelId="{3CF52BE7-56DB-4281-B70F-A557372F3A12}" type="presParOf" srcId="{7CDB8753-B677-4AB8-BBF8-A8A1C1C6C542}" destId="{81A85FF3-4E7E-4143-9FFD-FC7C2A72976B}" srcOrd="2" destOrd="0" presId="urn:microsoft.com/office/officeart/2018/2/layout/IconLabelList"/>
    <dgm:cxn modelId="{335536D7-9DD2-466A-96FB-46D59EFE8053}" type="presParOf" srcId="{E8437688-809B-4795-BCCF-1C6732ED0EBA}" destId="{99D31FAA-5E53-4D7F-BD0A-2DD7ECB30B00}" srcOrd="3" destOrd="0" presId="urn:microsoft.com/office/officeart/2018/2/layout/IconLabelList"/>
    <dgm:cxn modelId="{C09D0D12-FFAD-41E5-83E6-FFC827F8EB25}" type="presParOf" srcId="{E8437688-809B-4795-BCCF-1C6732ED0EBA}" destId="{F5505E57-9957-4DA1-838F-E74171287EE8}" srcOrd="4" destOrd="0" presId="urn:microsoft.com/office/officeart/2018/2/layout/IconLabelList"/>
    <dgm:cxn modelId="{7BB97C82-C116-48E2-B684-0348E547A7A8}" type="presParOf" srcId="{F5505E57-9957-4DA1-838F-E74171287EE8}" destId="{727CB8C8-C668-4F23-9B68-71EAE4ACECA1}" srcOrd="0" destOrd="0" presId="urn:microsoft.com/office/officeart/2018/2/layout/IconLabelList"/>
    <dgm:cxn modelId="{803DBFB8-B741-489E-A65E-3D716843FF8B}" type="presParOf" srcId="{F5505E57-9957-4DA1-838F-E74171287EE8}" destId="{53320772-66E5-48A5-A62C-0FF058C097FB}" srcOrd="1" destOrd="0" presId="urn:microsoft.com/office/officeart/2018/2/layout/IconLabelList"/>
    <dgm:cxn modelId="{23D2DACD-7FC9-4935-B9F7-C92595BAD18A}" type="presParOf" srcId="{F5505E57-9957-4DA1-838F-E74171287EE8}" destId="{849925B6-0C22-4B6D-B2AC-19E3CBB51319}" srcOrd="2" destOrd="0" presId="urn:microsoft.com/office/officeart/2018/2/layout/IconLabelList"/>
    <dgm:cxn modelId="{6E54D35D-1E14-49D1-A31D-2F722634A48B}" type="presParOf" srcId="{E8437688-809B-4795-BCCF-1C6732ED0EBA}" destId="{073F772D-97F8-4219-822B-88BD91D0289E}" srcOrd="5" destOrd="0" presId="urn:microsoft.com/office/officeart/2018/2/layout/IconLabelList"/>
    <dgm:cxn modelId="{4C1F6439-5434-46F7-9BAE-035C2EA35881}" type="presParOf" srcId="{E8437688-809B-4795-BCCF-1C6732ED0EBA}" destId="{943C23E5-E501-4B39-97C2-B970168830F7}" srcOrd="6" destOrd="0" presId="urn:microsoft.com/office/officeart/2018/2/layout/IconLabelList"/>
    <dgm:cxn modelId="{220B5B87-BA96-4164-A539-B01B24E4AB3B}" type="presParOf" srcId="{943C23E5-E501-4B39-97C2-B970168830F7}" destId="{E3B4A794-9611-47D1-89DD-5F4FEA569230}" srcOrd="0" destOrd="0" presId="urn:microsoft.com/office/officeart/2018/2/layout/IconLabelList"/>
    <dgm:cxn modelId="{800202E0-3177-41FD-8C66-C2C9FCC339EF}" type="presParOf" srcId="{943C23E5-E501-4B39-97C2-B970168830F7}" destId="{F42F8CF5-4FAF-41CB-87E2-B37B0894313B}" srcOrd="1" destOrd="0" presId="urn:microsoft.com/office/officeart/2018/2/layout/IconLabelList"/>
    <dgm:cxn modelId="{71BC79F4-299F-4D74-98B0-216FEE31E920}" type="presParOf" srcId="{943C23E5-E501-4B39-97C2-B970168830F7}" destId="{BF61798A-2593-41EC-8866-FF1986AF68B7}" srcOrd="2" destOrd="0" presId="urn:microsoft.com/office/officeart/2018/2/layout/IconLabelList"/>
    <dgm:cxn modelId="{0F48811A-5A16-4670-9955-1CCFDBC4CD09}" type="presParOf" srcId="{E8437688-809B-4795-BCCF-1C6732ED0EBA}" destId="{8C052DC8-BDE7-4151-AB18-8F155718FD55}" srcOrd="7" destOrd="0" presId="urn:microsoft.com/office/officeart/2018/2/layout/IconLabelList"/>
    <dgm:cxn modelId="{29741782-4B2D-4ED4-AB0F-03304C02DE34}" type="presParOf" srcId="{E8437688-809B-4795-BCCF-1C6732ED0EBA}" destId="{934E5DD5-3E6C-4893-BFC8-1C49BD10F828}" srcOrd="8" destOrd="0" presId="urn:microsoft.com/office/officeart/2018/2/layout/IconLabelList"/>
    <dgm:cxn modelId="{35A1AB78-A281-4FB1-B322-339AB12CECF0}" type="presParOf" srcId="{934E5DD5-3E6C-4893-BFC8-1C49BD10F828}" destId="{9E1034F6-910D-49DC-A713-C72AD2DF05E0}" srcOrd="0" destOrd="0" presId="urn:microsoft.com/office/officeart/2018/2/layout/IconLabelList"/>
    <dgm:cxn modelId="{CE68792C-C1BE-4035-B6D6-031C1F8B065D}" type="presParOf" srcId="{934E5DD5-3E6C-4893-BFC8-1C49BD10F828}" destId="{EC21AD84-FBA6-4CF5-A277-230FA5E3C358}" srcOrd="1" destOrd="0" presId="urn:microsoft.com/office/officeart/2018/2/layout/IconLabelList"/>
    <dgm:cxn modelId="{50B30C70-87C4-4AFE-ACE6-3B5A0C411402}" type="presParOf" srcId="{934E5DD5-3E6C-4893-BFC8-1C49BD10F828}" destId="{ACCF7A78-210D-4EB6-85A9-974B41F00238}" srcOrd="2" destOrd="0" presId="urn:microsoft.com/office/officeart/2018/2/layout/IconLabelList"/>
    <dgm:cxn modelId="{E306131D-A4D4-4902-84C8-9A258162DA6C}" type="presParOf" srcId="{E8437688-809B-4795-BCCF-1C6732ED0EBA}" destId="{7AB33146-E238-49F7-8D79-D05A88E5A487}" srcOrd="9" destOrd="0" presId="urn:microsoft.com/office/officeart/2018/2/layout/IconLabelList"/>
    <dgm:cxn modelId="{C71B7076-675F-4922-9B84-F410C065FB2D}" type="presParOf" srcId="{E8437688-809B-4795-BCCF-1C6732ED0EBA}" destId="{38D4E279-BFDB-4D10-83E9-6BBD84FC8C0F}" srcOrd="10" destOrd="0" presId="urn:microsoft.com/office/officeart/2018/2/layout/IconLabelList"/>
    <dgm:cxn modelId="{EFA75F20-909B-4898-9469-1C51D839C1BB}" type="presParOf" srcId="{38D4E279-BFDB-4D10-83E9-6BBD84FC8C0F}" destId="{2E99CA0A-C3E9-4043-9A98-616E08E6777F}" srcOrd="0" destOrd="0" presId="urn:microsoft.com/office/officeart/2018/2/layout/IconLabelList"/>
    <dgm:cxn modelId="{60347CE5-383F-4621-A6BC-4680FBBECD28}" type="presParOf" srcId="{38D4E279-BFDB-4D10-83E9-6BBD84FC8C0F}" destId="{C5E023AC-BD7C-4B43-A0E3-DA63A01EB29A}" srcOrd="1" destOrd="0" presId="urn:microsoft.com/office/officeart/2018/2/layout/IconLabelList"/>
    <dgm:cxn modelId="{4BFD5DFA-7578-4DAA-8FB7-0071CDAB6173}" type="presParOf" srcId="{38D4E279-BFDB-4D10-83E9-6BBD84FC8C0F}" destId="{A955AF5B-ACED-4C70-8918-E218248CDBC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8FC48F-4A5B-49B0-98CB-4B03BE660CF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e-CH"/>
        </a:p>
      </dgm:t>
    </dgm:pt>
    <dgm:pt modelId="{CD40BE7C-6DF9-45A4-9327-DF336A73C613}">
      <dgm:prSet phldrT="[Text]"/>
      <dgm:spPr>
        <a:solidFill>
          <a:schemeClr val="accent6"/>
        </a:solidFill>
      </dgm:spPr>
      <dgm:t>
        <a:bodyPr/>
        <a:lstStyle/>
        <a:p>
          <a:r>
            <a:rPr lang="de-CH" dirty="0">
              <a:solidFill>
                <a:schemeClr val="tx1"/>
              </a:solidFill>
            </a:rPr>
            <a:t>Einleitung / Herausforderung für </a:t>
          </a:r>
          <a:r>
            <a:rPr lang="de-CH" dirty="0" err="1">
              <a:solidFill>
                <a:schemeClr val="tx1"/>
              </a:solidFill>
            </a:rPr>
            <a:t>Payroll</a:t>
          </a:r>
          <a:r>
            <a:rPr lang="de-CH" dirty="0">
              <a:solidFill>
                <a:schemeClr val="tx1"/>
              </a:solidFill>
            </a:rPr>
            <a:t>	</a:t>
          </a:r>
        </a:p>
      </dgm:t>
    </dgm:pt>
    <dgm:pt modelId="{F0CE5A90-B41B-4E22-B42F-6A4AA3D32FD7}" type="parTrans" cxnId="{FA120513-8979-4B09-B3EA-673CE489C93A}">
      <dgm:prSet/>
      <dgm:spPr/>
      <dgm:t>
        <a:bodyPr/>
        <a:lstStyle/>
        <a:p>
          <a:endParaRPr lang="de-CH">
            <a:solidFill>
              <a:schemeClr val="tx1"/>
            </a:solidFill>
          </a:endParaRPr>
        </a:p>
      </dgm:t>
    </dgm:pt>
    <dgm:pt modelId="{CCFF7794-7A3C-410F-9C57-82AE94D64376}" type="sibTrans" cxnId="{FA120513-8979-4B09-B3EA-673CE489C93A}">
      <dgm:prSet/>
      <dgm:spPr/>
      <dgm:t>
        <a:bodyPr/>
        <a:lstStyle/>
        <a:p>
          <a:endParaRPr lang="de-CH">
            <a:solidFill>
              <a:schemeClr val="tx1"/>
            </a:solidFill>
          </a:endParaRPr>
        </a:p>
      </dgm:t>
    </dgm:pt>
    <dgm:pt modelId="{02CFC97F-D580-4925-B977-8450D9EF26BB}">
      <dgm:prSet phldrT="[Text]"/>
      <dgm:spPr>
        <a:solidFill>
          <a:schemeClr val="accent6"/>
        </a:solidFill>
      </dgm:spPr>
      <dgm:t>
        <a:bodyPr/>
        <a:lstStyle/>
        <a:p>
          <a:r>
            <a:rPr lang="de-CH" dirty="0">
              <a:solidFill>
                <a:schemeClr val="tx1"/>
              </a:solidFill>
            </a:rPr>
            <a:t>Praxishinweise</a:t>
          </a:r>
          <a:br>
            <a:rPr lang="de-CH" dirty="0">
              <a:solidFill>
                <a:schemeClr val="tx1"/>
              </a:solidFill>
            </a:rPr>
          </a:br>
          <a:r>
            <a:rPr lang="de-CH" dirty="0">
              <a:solidFill>
                <a:schemeClr val="tx1"/>
              </a:solidFill>
            </a:rPr>
            <a:t>bei längerer Arbeitsunfähigkeit aufgrund Krankheit oder Unfall</a:t>
          </a:r>
        </a:p>
      </dgm:t>
    </dgm:pt>
    <dgm:pt modelId="{EE8697AF-4F2A-45EB-A855-D55E38AC8300}" type="parTrans" cxnId="{97412DBE-1A1B-4B43-AA3D-ADAFD77106E2}">
      <dgm:prSet/>
      <dgm:spPr/>
      <dgm:t>
        <a:bodyPr/>
        <a:lstStyle/>
        <a:p>
          <a:endParaRPr lang="de-CH">
            <a:solidFill>
              <a:schemeClr val="tx1"/>
            </a:solidFill>
          </a:endParaRPr>
        </a:p>
      </dgm:t>
    </dgm:pt>
    <dgm:pt modelId="{1C1CCAF2-DA61-422D-BB35-BE593EF8D11E}" type="sibTrans" cxnId="{97412DBE-1A1B-4B43-AA3D-ADAFD77106E2}">
      <dgm:prSet/>
      <dgm:spPr/>
      <dgm:t>
        <a:bodyPr/>
        <a:lstStyle/>
        <a:p>
          <a:endParaRPr lang="de-CH">
            <a:solidFill>
              <a:schemeClr val="tx1"/>
            </a:solidFill>
          </a:endParaRPr>
        </a:p>
      </dgm:t>
    </dgm:pt>
    <dgm:pt modelId="{7B48C809-6818-4CEF-9AD3-3AAFB84679C8}">
      <dgm:prSet phldrT="[Text]"/>
      <dgm:spPr>
        <a:solidFill>
          <a:schemeClr val="accent6"/>
        </a:solidFill>
      </dgm:spPr>
      <dgm:t>
        <a:bodyPr/>
        <a:lstStyle/>
        <a:p>
          <a:r>
            <a:rPr lang="de-CH" dirty="0">
              <a:solidFill>
                <a:schemeClr val="tx1"/>
              </a:solidFill>
            </a:rPr>
            <a:t>Die wichtigsten Fakten zum Unfall</a:t>
          </a:r>
        </a:p>
      </dgm:t>
    </dgm:pt>
    <dgm:pt modelId="{4DCD6475-C30E-437D-ACCE-32986659F5F8}" type="parTrans" cxnId="{F18CC0E3-D6F2-4F6C-A1D9-142680239646}">
      <dgm:prSet/>
      <dgm:spPr/>
      <dgm:t>
        <a:bodyPr/>
        <a:lstStyle/>
        <a:p>
          <a:endParaRPr lang="de-CH">
            <a:solidFill>
              <a:schemeClr val="tx1"/>
            </a:solidFill>
          </a:endParaRPr>
        </a:p>
      </dgm:t>
    </dgm:pt>
    <dgm:pt modelId="{D779660F-DC70-45F9-AFF0-515B44982AD3}" type="sibTrans" cxnId="{F18CC0E3-D6F2-4F6C-A1D9-142680239646}">
      <dgm:prSet/>
      <dgm:spPr/>
      <dgm:t>
        <a:bodyPr/>
        <a:lstStyle/>
        <a:p>
          <a:endParaRPr lang="de-CH">
            <a:solidFill>
              <a:schemeClr val="tx1"/>
            </a:solidFill>
          </a:endParaRPr>
        </a:p>
      </dgm:t>
    </dgm:pt>
    <dgm:pt modelId="{8DBF73C6-A638-4D40-AF72-326BA5F7BD73}">
      <dgm:prSet phldrT="[Text]"/>
      <dgm:spPr>
        <a:solidFill>
          <a:schemeClr val="accent6"/>
        </a:solidFill>
      </dgm:spPr>
      <dgm:t>
        <a:bodyPr/>
        <a:lstStyle/>
        <a:p>
          <a:r>
            <a:rPr lang="de-CH" dirty="0">
              <a:solidFill>
                <a:schemeClr val="tx1"/>
              </a:solidFill>
            </a:rPr>
            <a:t>Die wichtigsten Fakten zur Krankheit</a:t>
          </a:r>
        </a:p>
      </dgm:t>
    </dgm:pt>
    <dgm:pt modelId="{CE2A9580-A778-4BF7-AE28-22DD77A84EE9}" type="parTrans" cxnId="{45F51207-729D-466E-A246-2BC565EE2B92}">
      <dgm:prSet/>
      <dgm:spPr/>
      <dgm:t>
        <a:bodyPr/>
        <a:lstStyle/>
        <a:p>
          <a:endParaRPr lang="de-CH">
            <a:solidFill>
              <a:schemeClr val="tx1"/>
            </a:solidFill>
          </a:endParaRPr>
        </a:p>
      </dgm:t>
    </dgm:pt>
    <dgm:pt modelId="{7C35F94A-E611-4DC3-8431-CF9BDBCD1C37}" type="sibTrans" cxnId="{45F51207-729D-466E-A246-2BC565EE2B92}">
      <dgm:prSet/>
      <dgm:spPr/>
      <dgm:t>
        <a:bodyPr/>
        <a:lstStyle/>
        <a:p>
          <a:endParaRPr lang="de-CH">
            <a:solidFill>
              <a:schemeClr val="tx1"/>
            </a:solidFill>
          </a:endParaRPr>
        </a:p>
      </dgm:t>
    </dgm:pt>
    <dgm:pt modelId="{E9C50B5F-6BA9-4941-A650-774E4D47EB2D}">
      <dgm:prSet phldrT="[Text]"/>
      <dgm:spPr>
        <a:solidFill>
          <a:schemeClr val="accent6"/>
        </a:solidFill>
      </dgm:spPr>
      <dgm:t>
        <a:bodyPr/>
        <a:lstStyle/>
        <a:p>
          <a:r>
            <a:rPr lang="de-CH" dirty="0">
              <a:solidFill>
                <a:schemeClr val="tx1"/>
              </a:solidFill>
            </a:rPr>
            <a:t>Berechnung des Taggeldes bei Unfall oder Krankheit</a:t>
          </a:r>
        </a:p>
      </dgm:t>
    </dgm:pt>
    <dgm:pt modelId="{9F82ADD4-CDE8-47E3-8840-98B06959D64A}" type="parTrans" cxnId="{A90195A2-EA7A-407C-AAA4-50ADD7B9DA38}">
      <dgm:prSet/>
      <dgm:spPr/>
      <dgm:t>
        <a:bodyPr/>
        <a:lstStyle/>
        <a:p>
          <a:endParaRPr lang="de-CH">
            <a:solidFill>
              <a:schemeClr val="tx1"/>
            </a:solidFill>
          </a:endParaRPr>
        </a:p>
      </dgm:t>
    </dgm:pt>
    <dgm:pt modelId="{745A41B0-7384-4878-AEAC-356337E46D68}" type="sibTrans" cxnId="{A90195A2-EA7A-407C-AAA4-50ADD7B9DA38}">
      <dgm:prSet/>
      <dgm:spPr/>
      <dgm:t>
        <a:bodyPr/>
        <a:lstStyle/>
        <a:p>
          <a:endParaRPr lang="de-CH">
            <a:solidFill>
              <a:schemeClr val="tx1"/>
            </a:solidFill>
          </a:endParaRPr>
        </a:p>
      </dgm:t>
    </dgm:pt>
    <dgm:pt modelId="{A580B384-3CAD-4EFE-A124-7422A18260FF}">
      <dgm:prSet phldrT="[Text]"/>
      <dgm:spPr>
        <a:solidFill>
          <a:schemeClr val="accent6"/>
        </a:solidFill>
      </dgm:spPr>
      <dgm:t>
        <a:bodyPr/>
        <a:lstStyle/>
        <a:p>
          <a:r>
            <a:rPr lang="de-CH" dirty="0">
              <a:solidFill>
                <a:schemeClr val="tx1"/>
              </a:solidFill>
            </a:rPr>
            <a:t>Gruppenarbeit – Fallbeispiele</a:t>
          </a:r>
        </a:p>
      </dgm:t>
    </dgm:pt>
    <dgm:pt modelId="{0A034017-9AD2-4E1F-B77A-B444CD2D7DEB}" type="parTrans" cxnId="{FACAF29F-F383-4FAC-B775-DEF56B8DDDC7}">
      <dgm:prSet/>
      <dgm:spPr/>
      <dgm:t>
        <a:bodyPr/>
        <a:lstStyle/>
        <a:p>
          <a:endParaRPr lang="de-CH">
            <a:solidFill>
              <a:schemeClr val="tx1"/>
            </a:solidFill>
          </a:endParaRPr>
        </a:p>
      </dgm:t>
    </dgm:pt>
    <dgm:pt modelId="{B2E91CB1-A7D9-4241-842F-ADDC83F3C52C}" type="sibTrans" cxnId="{FACAF29F-F383-4FAC-B775-DEF56B8DDDC7}">
      <dgm:prSet/>
      <dgm:spPr/>
      <dgm:t>
        <a:bodyPr/>
        <a:lstStyle/>
        <a:p>
          <a:endParaRPr lang="de-CH">
            <a:solidFill>
              <a:schemeClr val="tx1"/>
            </a:solidFill>
          </a:endParaRPr>
        </a:p>
      </dgm:t>
    </dgm:pt>
    <dgm:pt modelId="{52D0692F-BF7E-4A99-A460-1FFE8397EF19}">
      <dgm:prSet phldrT="[Text]"/>
      <dgm:spPr>
        <a:solidFill>
          <a:schemeClr val="accent6"/>
        </a:solidFill>
      </dgm:spPr>
      <dgm:t>
        <a:bodyPr/>
        <a:lstStyle/>
        <a:p>
          <a:r>
            <a:rPr lang="de-CH" dirty="0">
              <a:solidFill>
                <a:schemeClr val="tx1"/>
              </a:solidFill>
            </a:rPr>
            <a:t>Abschluss – Fragen beantworten</a:t>
          </a:r>
        </a:p>
      </dgm:t>
    </dgm:pt>
    <dgm:pt modelId="{2FBF9494-C1E7-4C80-BD83-DCCFC0D910BE}" type="parTrans" cxnId="{3BD2F4E3-C6E5-48AC-85C7-D946668CBE8E}">
      <dgm:prSet/>
      <dgm:spPr/>
      <dgm:t>
        <a:bodyPr/>
        <a:lstStyle/>
        <a:p>
          <a:endParaRPr lang="de-CH">
            <a:solidFill>
              <a:schemeClr val="tx1"/>
            </a:solidFill>
          </a:endParaRPr>
        </a:p>
      </dgm:t>
    </dgm:pt>
    <dgm:pt modelId="{E0E6EDDF-55B5-4C30-8080-76F595C25EA5}" type="sibTrans" cxnId="{3BD2F4E3-C6E5-48AC-85C7-D946668CBE8E}">
      <dgm:prSet/>
      <dgm:spPr/>
      <dgm:t>
        <a:bodyPr/>
        <a:lstStyle/>
        <a:p>
          <a:endParaRPr lang="de-CH">
            <a:solidFill>
              <a:schemeClr val="tx1"/>
            </a:solidFill>
          </a:endParaRPr>
        </a:p>
      </dgm:t>
    </dgm:pt>
    <dgm:pt modelId="{727D7043-B30C-44DA-BCB7-0ABA734DBB39}">
      <dgm:prSet phldrT="[Text]"/>
      <dgm:spPr>
        <a:solidFill>
          <a:schemeClr val="accent6"/>
        </a:solidFill>
      </dgm:spPr>
      <dgm:t>
        <a:bodyPr/>
        <a:lstStyle/>
        <a:p>
          <a:r>
            <a:rPr lang="de-CH" dirty="0">
              <a:solidFill>
                <a:schemeClr val="tx1"/>
              </a:solidFill>
            </a:rPr>
            <a:t>Lohnberechnung bei Unfall anhand eines Beispiels</a:t>
          </a:r>
        </a:p>
      </dgm:t>
    </dgm:pt>
    <dgm:pt modelId="{589E184E-B60E-46F4-BEDB-5DEC1C6F36FF}" type="parTrans" cxnId="{BD48FD2F-180E-4164-8E01-C0F13AA487C6}">
      <dgm:prSet/>
      <dgm:spPr/>
      <dgm:t>
        <a:bodyPr/>
        <a:lstStyle/>
        <a:p>
          <a:endParaRPr lang="de-CH"/>
        </a:p>
      </dgm:t>
    </dgm:pt>
    <dgm:pt modelId="{C4ACB565-0C0A-493A-8201-E972F343A663}" type="sibTrans" cxnId="{BD48FD2F-180E-4164-8E01-C0F13AA487C6}">
      <dgm:prSet/>
      <dgm:spPr/>
      <dgm:t>
        <a:bodyPr/>
        <a:lstStyle/>
        <a:p>
          <a:endParaRPr lang="de-CH"/>
        </a:p>
      </dgm:t>
    </dgm:pt>
    <dgm:pt modelId="{2462D318-BC65-4395-8890-D606A9A1EB70}" type="pres">
      <dgm:prSet presAssocID="{3F8FC48F-4A5B-49B0-98CB-4B03BE660CFF}" presName="linear" presStyleCnt="0">
        <dgm:presLayoutVars>
          <dgm:animLvl val="lvl"/>
          <dgm:resizeHandles val="exact"/>
        </dgm:presLayoutVars>
      </dgm:prSet>
      <dgm:spPr/>
    </dgm:pt>
    <dgm:pt modelId="{4B49DA95-2631-4C6F-AC30-8DE9C7867B40}" type="pres">
      <dgm:prSet presAssocID="{CD40BE7C-6DF9-45A4-9327-DF336A73C613}" presName="parentText" presStyleLbl="node1" presStyleIdx="0" presStyleCnt="8">
        <dgm:presLayoutVars>
          <dgm:chMax val="0"/>
          <dgm:bulletEnabled val="1"/>
        </dgm:presLayoutVars>
      </dgm:prSet>
      <dgm:spPr/>
    </dgm:pt>
    <dgm:pt modelId="{C17AF2FD-D608-47C5-AA92-8B039803FD5F}" type="pres">
      <dgm:prSet presAssocID="{CCFF7794-7A3C-410F-9C57-82AE94D64376}" presName="spacer" presStyleCnt="0"/>
      <dgm:spPr/>
    </dgm:pt>
    <dgm:pt modelId="{E37A27B8-FAD5-440D-8C73-7BAB594AB31A}" type="pres">
      <dgm:prSet presAssocID="{7B48C809-6818-4CEF-9AD3-3AAFB84679C8}" presName="parentText" presStyleLbl="node1" presStyleIdx="1" presStyleCnt="8">
        <dgm:presLayoutVars>
          <dgm:chMax val="0"/>
          <dgm:bulletEnabled val="1"/>
        </dgm:presLayoutVars>
      </dgm:prSet>
      <dgm:spPr/>
    </dgm:pt>
    <dgm:pt modelId="{7BA3119E-FBFB-4E7E-98CD-21E6BA587283}" type="pres">
      <dgm:prSet presAssocID="{D779660F-DC70-45F9-AFF0-515B44982AD3}" presName="spacer" presStyleCnt="0"/>
      <dgm:spPr/>
    </dgm:pt>
    <dgm:pt modelId="{45F38B16-6402-4C46-BE40-69F6CBF80DD1}" type="pres">
      <dgm:prSet presAssocID="{8DBF73C6-A638-4D40-AF72-326BA5F7BD73}" presName="parentText" presStyleLbl="node1" presStyleIdx="2" presStyleCnt="8">
        <dgm:presLayoutVars>
          <dgm:chMax val="0"/>
          <dgm:bulletEnabled val="1"/>
        </dgm:presLayoutVars>
      </dgm:prSet>
      <dgm:spPr/>
    </dgm:pt>
    <dgm:pt modelId="{0A9104D1-F090-4C2B-9718-2DAD621B23E9}" type="pres">
      <dgm:prSet presAssocID="{7C35F94A-E611-4DC3-8431-CF9BDBCD1C37}" presName="spacer" presStyleCnt="0"/>
      <dgm:spPr/>
    </dgm:pt>
    <dgm:pt modelId="{869CA5F2-EE9B-444F-A812-96FAD92C96C8}" type="pres">
      <dgm:prSet presAssocID="{E9C50B5F-6BA9-4941-A650-774E4D47EB2D}" presName="parentText" presStyleLbl="node1" presStyleIdx="3" presStyleCnt="8">
        <dgm:presLayoutVars>
          <dgm:chMax val="0"/>
          <dgm:bulletEnabled val="1"/>
        </dgm:presLayoutVars>
      </dgm:prSet>
      <dgm:spPr/>
    </dgm:pt>
    <dgm:pt modelId="{CEDFE526-54DC-4DAD-8FC7-60A135B563C7}" type="pres">
      <dgm:prSet presAssocID="{745A41B0-7384-4878-AEAC-356337E46D68}" presName="spacer" presStyleCnt="0"/>
      <dgm:spPr/>
    </dgm:pt>
    <dgm:pt modelId="{0EF71B78-93C6-4904-AD1B-194713E3E29E}" type="pres">
      <dgm:prSet presAssocID="{727D7043-B30C-44DA-BCB7-0ABA734DBB39}" presName="parentText" presStyleLbl="node1" presStyleIdx="4" presStyleCnt="8">
        <dgm:presLayoutVars>
          <dgm:chMax val="0"/>
          <dgm:bulletEnabled val="1"/>
        </dgm:presLayoutVars>
      </dgm:prSet>
      <dgm:spPr/>
    </dgm:pt>
    <dgm:pt modelId="{89B770EB-97AA-465D-8499-9942B7801721}" type="pres">
      <dgm:prSet presAssocID="{C4ACB565-0C0A-493A-8201-E972F343A663}" presName="spacer" presStyleCnt="0"/>
      <dgm:spPr/>
    </dgm:pt>
    <dgm:pt modelId="{F94903A4-AFB0-4F45-A0BB-4C57D8C42DDE}" type="pres">
      <dgm:prSet presAssocID="{02CFC97F-D580-4925-B977-8450D9EF26BB}" presName="parentText" presStyleLbl="node1" presStyleIdx="5" presStyleCnt="8">
        <dgm:presLayoutVars>
          <dgm:chMax val="0"/>
          <dgm:bulletEnabled val="1"/>
        </dgm:presLayoutVars>
      </dgm:prSet>
      <dgm:spPr/>
    </dgm:pt>
    <dgm:pt modelId="{FBD7D6BA-6187-45BC-8218-209FBD16966E}" type="pres">
      <dgm:prSet presAssocID="{1C1CCAF2-DA61-422D-BB35-BE593EF8D11E}" presName="spacer" presStyleCnt="0"/>
      <dgm:spPr/>
    </dgm:pt>
    <dgm:pt modelId="{13CB72D1-A851-441F-86B0-A2F94DA67816}" type="pres">
      <dgm:prSet presAssocID="{A580B384-3CAD-4EFE-A124-7422A18260FF}" presName="parentText" presStyleLbl="node1" presStyleIdx="6" presStyleCnt="8">
        <dgm:presLayoutVars>
          <dgm:chMax val="0"/>
          <dgm:bulletEnabled val="1"/>
        </dgm:presLayoutVars>
      </dgm:prSet>
      <dgm:spPr/>
    </dgm:pt>
    <dgm:pt modelId="{11B0808B-777A-489B-A61C-5E25877F5B28}" type="pres">
      <dgm:prSet presAssocID="{B2E91CB1-A7D9-4241-842F-ADDC83F3C52C}" presName="spacer" presStyleCnt="0"/>
      <dgm:spPr/>
    </dgm:pt>
    <dgm:pt modelId="{FFBF8EA9-5B6B-4402-BA19-BBFB2BB26F45}" type="pres">
      <dgm:prSet presAssocID="{52D0692F-BF7E-4A99-A460-1FFE8397EF19}" presName="parentText" presStyleLbl="node1" presStyleIdx="7" presStyleCnt="8">
        <dgm:presLayoutVars>
          <dgm:chMax val="0"/>
          <dgm:bulletEnabled val="1"/>
        </dgm:presLayoutVars>
      </dgm:prSet>
      <dgm:spPr/>
    </dgm:pt>
  </dgm:ptLst>
  <dgm:cxnLst>
    <dgm:cxn modelId="{45F51207-729D-466E-A246-2BC565EE2B92}" srcId="{3F8FC48F-4A5B-49B0-98CB-4B03BE660CFF}" destId="{8DBF73C6-A638-4D40-AF72-326BA5F7BD73}" srcOrd="2" destOrd="0" parTransId="{CE2A9580-A778-4BF7-AE28-22DD77A84EE9}" sibTransId="{7C35F94A-E611-4DC3-8431-CF9BDBCD1C37}"/>
    <dgm:cxn modelId="{FA120513-8979-4B09-B3EA-673CE489C93A}" srcId="{3F8FC48F-4A5B-49B0-98CB-4B03BE660CFF}" destId="{CD40BE7C-6DF9-45A4-9327-DF336A73C613}" srcOrd="0" destOrd="0" parTransId="{F0CE5A90-B41B-4E22-B42F-6A4AA3D32FD7}" sibTransId="{CCFF7794-7A3C-410F-9C57-82AE94D64376}"/>
    <dgm:cxn modelId="{BD48FD2F-180E-4164-8E01-C0F13AA487C6}" srcId="{3F8FC48F-4A5B-49B0-98CB-4B03BE660CFF}" destId="{727D7043-B30C-44DA-BCB7-0ABA734DBB39}" srcOrd="4" destOrd="0" parTransId="{589E184E-B60E-46F4-BEDB-5DEC1C6F36FF}" sibTransId="{C4ACB565-0C0A-493A-8201-E972F343A663}"/>
    <dgm:cxn modelId="{FA44A83A-7FF0-460C-A034-D8B68C83D3CB}" type="presOf" srcId="{8DBF73C6-A638-4D40-AF72-326BA5F7BD73}" destId="{45F38B16-6402-4C46-BE40-69F6CBF80DD1}" srcOrd="0" destOrd="0" presId="urn:microsoft.com/office/officeart/2005/8/layout/vList2"/>
    <dgm:cxn modelId="{4A72817C-3CE6-4341-A5E3-2FD611CCED85}" type="presOf" srcId="{CD40BE7C-6DF9-45A4-9327-DF336A73C613}" destId="{4B49DA95-2631-4C6F-AC30-8DE9C7867B40}" srcOrd="0" destOrd="0" presId="urn:microsoft.com/office/officeart/2005/8/layout/vList2"/>
    <dgm:cxn modelId="{F329169C-10AF-403A-B0CC-88DDC364CA72}" type="presOf" srcId="{E9C50B5F-6BA9-4941-A650-774E4D47EB2D}" destId="{869CA5F2-EE9B-444F-A812-96FAD92C96C8}" srcOrd="0" destOrd="0" presId="urn:microsoft.com/office/officeart/2005/8/layout/vList2"/>
    <dgm:cxn modelId="{FACAF29F-F383-4FAC-B775-DEF56B8DDDC7}" srcId="{3F8FC48F-4A5B-49B0-98CB-4B03BE660CFF}" destId="{A580B384-3CAD-4EFE-A124-7422A18260FF}" srcOrd="6" destOrd="0" parTransId="{0A034017-9AD2-4E1F-B77A-B444CD2D7DEB}" sibTransId="{B2E91CB1-A7D9-4241-842F-ADDC83F3C52C}"/>
    <dgm:cxn modelId="{A90195A2-EA7A-407C-AAA4-50ADD7B9DA38}" srcId="{3F8FC48F-4A5B-49B0-98CB-4B03BE660CFF}" destId="{E9C50B5F-6BA9-4941-A650-774E4D47EB2D}" srcOrd="3" destOrd="0" parTransId="{9F82ADD4-CDE8-47E3-8840-98B06959D64A}" sibTransId="{745A41B0-7384-4878-AEAC-356337E46D68}"/>
    <dgm:cxn modelId="{D23D50A9-9096-4EE9-915A-2C7CDA41DAB0}" type="presOf" srcId="{7B48C809-6818-4CEF-9AD3-3AAFB84679C8}" destId="{E37A27B8-FAD5-440D-8C73-7BAB594AB31A}" srcOrd="0" destOrd="0" presId="urn:microsoft.com/office/officeart/2005/8/layout/vList2"/>
    <dgm:cxn modelId="{9A8ECEAF-5080-4DCA-BFDE-24E2F392B07E}" type="presOf" srcId="{727D7043-B30C-44DA-BCB7-0ABA734DBB39}" destId="{0EF71B78-93C6-4904-AD1B-194713E3E29E}" srcOrd="0" destOrd="0" presId="urn:microsoft.com/office/officeart/2005/8/layout/vList2"/>
    <dgm:cxn modelId="{58252FBC-7DD7-46A0-826B-F350802B9F9F}" type="presOf" srcId="{3F8FC48F-4A5B-49B0-98CB-4B03BE660CFF}" destId="{2462D318-BC65-4395-8890-D606A9A1EB70}" srcOrd="0" destOrd="0" presId="urn:microsoft.com/office/officeart/2005/8/layout/vList2"/>
    <dgm:cxn modelId="{97412DBE-1A1B-4B43-AA3D-ADAFD77106E2}" srcId="{3F8FC48F-4A5B-49B0-98CB-4B03BE660CFF}" destId="{02CFC97F-D580-4925-B977-8450D9EF26BB}" srcOrd="5" destOrd="0" parTransId="{EE8697AF-4F2A-45EB-A855-D55E38AC8300}" sibTransId="{1C1CCAF2-DA61-422D-BB35-BE593EF8D11E}"/>
    <dgm:cxn modelId="{9C06A7D8-95C4-4356-BB90-8196B792B2FA}" type="presOf" srcId="{A580B384-3CAD-4EFE-A124-7422A18260FF}" destId="{13CB72D1-A851-441F-86B0-A2F94DA67816}" srcOrd="0" destOrd="0" presId="urn:microsoft.com/office/officeart/2005/8/layout/vList2"/>
    <dgm:cxn modelId="{F18CC0E3-D6F2-4F6C-A1D9-142680239646}" srcId="{3F8FC48F-4A5B-49B0-98CB-4B03BE660CFF}" destId="{7B48C809-6818-4CEF-9AD3-3AAFB84679C8}" srcOrd="1" destOrd="0" parTransId="{4DCD6475-C30E-437D-ACCE-32986659F5F8}" sibTransId="{D779660F-DC70-45F9-AFF0-515B44982AD3}"/>
    <dgm:cxn modelId="{3BD2F4E3-C6E5-48AC-85C7-D946668CBE8E}" srcId="{3F8FC48F-4A5B-49B0-98CB-4B03BE660CFF}" destId="{52D0692F-BF7E-4A99-A460-1FFE8397EF19}" srcOrd="7" destOrd="0" parTransId="{2FBF9494-C1E7-4C80-BD83-DCCFC0D910BE}" sibTransId="{E0E6EDDF-55B5-4C30-8080-76F595C25EA5}"/>
    <dgm:cxn modelId="{9F469BE7-3F89-4BCD-A508-8E4CE8FA4724}" type="presOf" srcId="{52D0692F-BF7E-4A99-A460-1FFE8397EF19}" destId="{FFBF8EA9-5B6B-4402-BA19-BBFB2BB26F45}" srcOrd="0" destOrd="0" presId="urn:microsoft.com/office/officeart/2005/8/layout/vList2"/>
    <dgm:cxn modelId="{BBA59FFF-D97C-46AA-8AD9-05D36235B689}" type="presOf" srcId="{02CFC97F-D580-4925-B977-8450D9EF26BB}" destId="{F94903A4-AFB0-4F45-A0BB-4C57D8C42DDE}" srcOrd="0" destOrd="0" presId="urn:microsoft.com/office/officeart/2005/8/layout/vList2"/>
    <dgm:cxn modelId="{3B90C5DF-C4BD-4AA4-9801-24D04A5B2235}" type="presParOf" srcId="{2462D318-BC65-4395-8890-D606A9A1EB70}" destId="{4B49DA95-2631-4C6F-AC30-8DE9C7867B40}" srcOrd="0" destOrd="0" presId="urn:microsoft.com/office/officeart/2005/8/layout/vList2"/>
    <dgm:cxn modelId="{214B557C-EC77-404E-8E4C-AE74F203B424}" type="presParOf" srcId="{2462D318-BC65-4395-8890-D606A9A1EB70}" destId="{C17AF2FD-D608-47C5-AA92-8B039803FD5F}" srcOrd="1" destOrd="0" presId="urn:microsoft.com/office/officeart/2005/8/layout/vList2"/>
    <dgm:cxn modelId="{D29D424C-172B-4DA7-ABBA-013840BA94B4}" type="presParOf" srcId="{2462D318-BC65-4395-8890-D606A9A1EB70}" destId="{E37A27B8-FAD5-440D-8C73-7BAB594AB31A}" srcOrd="2" destOrd="0" presId="urn:microsoft.com/office/officeart/2005/8/layout/vList2"/>
    <dgm:cxn modelId="{09359FE7-B1F7-4ABB-999C-195AA38AC53B}" type="presParOf" srcId="{2462D318-BC65-4395-8890-D606A9A1EB70}" destId="{7BA3119E-FBFB-4E7E-98CD-21E6BA587283}" srcOrd="3" destOrd="0" presId="urn:microsoft.com/office/officeart/2005/8/layout/vList2"/>
    <dgm:cxn modelId="{F0D01CDE-A47C-4CA2-B029-E2D453A59204}" type="presParOf" srcId="{2462D318-BC65-4395-8890-D606A9A1EB70}" destId="{45F38B16-6402-4C46-BE40-69F6CBF80DD1}" srcOrd="4" destOrd="0" presId="urn:microsoft.com/office/officeart/2005/8/layout/vList2"/>
    <dgm:cxn modelId="{CB5AFCAC-A536-4A72-B3CC-14ED2C915295}" type="presParOf" srcId="{2462D318-BC65-4395-8890-D606A9A1EB70}" destId="{0A9104D1-F090-4C2B-9718-2DAD621B23E9}" srcOrd="5" destOrd="0" presId="urn:microsoft.com/office/officeart/2005/8/layout/vList2"/>
    <dgm:cxn modelId="{A0D702C4-6C9E-4CB9-8FB0-16BA95253D8A}" type="presParOf" srcId="{2462D318-BC65-4395-8890-D606A9A1EB70}" destId="{869CA5F2-EE9B-444F-A812-96FAD92C96C8}" srcOrd="6" destOrd="0" presId="urn:microsoft.com/office/officeart/2005/8/layout/vList2"/>
    <dgm:cxn modelId="{039C7DC3-DA79-4DAA-932D-075004BCE482}" type="presParOf" srcId="{2462D318-BC65-4395-8890-D606A9A1EB70}" destId="{CEDFE526-54DC-4DAD-8FC7-60A135B563C7}" srcOrd="7" destOrd="0" presId="urn:microsoft.com/office/officeart/2005/8/layout/vList2"/>
    <dgm:cxn modelId="{A384A7B0-60B0-46A0-8DAD-E1DD4DC771D9}" type="presParOf" srcId="{2462D318-BC65-4395-8890-D606A9A1EB70}" destId="{0EF71B78-93C6-4904-AD1B-194713E3E29E}" srcOrd="8" destOrd="0" presId="urn:microsoft.com/office/officeart/2005/8/layout/vList2"/>
    <dgm:cxn modelId="{811C91A5-5382-4C27-8D24-FD38FF1F5F92}" type="presParOf" srcId="{2462D318-BC65-4395-8890-D606A9A1EB70}" destId="{89B770EB-97AA-465D-8499-9942B7801721}" srcOrd="9" destOrd="0" presId="urn:microsoft.com/office/officeart/2005/8/layout/vList2"/>
    <dgm:cxn modelId="{6514EA13-FA3A-4EFB-BAAB-D38810246D18}" type="presParOf" srcId="{2462D318-BC65-4395-8890-D606A9A1EB70}" destId="{F94903A4-AFB0-4F45-A0BB-4C57D8C42DDE}" srcOrd="10" destOrd="0" presId="urn:microsoft.com/office/officeart/2005/8/layout/vList2"/>
    <dgm:cxn modelId="{862B75C8-BB2E-466E-BD18-D8BD2FBD5FBA}" type="presParOf" srcId="{2462D318-BC65-4395-8890-D606A9A1EB70}" destId="{FBD7D6BA-6187-45BC-8218-209FBD16966E}" srcOrd="11" destOrd="0" presId="urn:microsoft.com/office/officeart/2005/8/layout/vList2"/>
    <dgm:cxn modelId="{1AD9FFF0-EE05-458B-BA25-B6A32043305D}" type="presParOf" srcId="{2462D318-BC65-4395-8890-D606A9A1EB70}" destId="{13CB72D1-A851-441F-86B0-A2F94DA67816}" srcOrd="12" destOrd="0" presId="urn:microsoft.com/office/officeart/2005/8/layout/vList2"/>
    <dgm:cxn modelId="{85E6F17D-7C80-4916-B5EF-780276A8A1C5}" type="presParOf" srcId="{2462D318-BC65-4395-8890-D606A9A1EB70}" destId="{11B0808B-777A-489B-A61C-5E25877F5B28}" srcOrd="13" destOrd="0" presId="urn:microsoft.com/office/officeart/2005/8/layout/vList2"/>
    <dgm:cxn modelId="{97E9A49A-1CA5-4C4A-8701-DB40BFB00262}" type="presParOf" srcId="{2462D318-BC65-4395-8890-D606A9A1EB70}" destId="{FFBF8EA9-5B6B-4402-BA19-BBFB2BB26F45}" srcOrd="14" destOrd="0" presId="urn:microsoft.com/office/officeart/2005/8/layout/vList2"/>
  </dgm:cxnLst>
  <dgm:bg>
    <a:solidFill>
      <a:schemeClr val="accent6">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30AEF-65AB-4960-BF99-A6A450B58886}">
      <dsp:nvSpPr>
        <dsp:cNvPr id="0" name=""/>
        <dsp:cNvSpPr/>
      </dsp:nvSpPr>
      <dsp:spPr>
        <a:xfrm>
          <a:off x="0" y="36506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ABA7E3D-FD6C-4350-84A4-75CDD4D2B251}">
      <dsp:nvSpPr>
        <dsp:cNvPr id="0" name=""/>
        <dsp:cNvSpPr/>
      </dsp:nvSpPr>
      <dsp:spPr>
        <a:xfrm>
          <a:off x="201930" y="12890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Icebreaker</a:t>
          </a:r>
          <a:endParaRPr lang="en-US" sz="1600" kern="1200"/>
        </a:p>
      </dsp:txBody>
      <dsp:txXfrm>
        <a:off x="224987" y="151958"/>
        <a:ext cx="2780906" cy="426206"/>
      </dsp:txXfrm>
    </dsp:sp>
    <dsp:sp modelId="{9A962972-5DBA-4E03-A0C1-11A5AFCADDA9}">
      <dsp:nvSpPr>
        <dsp:cNvPr id="0" name=""/>
        <dsp:cNvSpPr/>
      </dsp:nvSpPr>
      <dsp:spPr>
        <a:xfrm>
          <a:off x="0" y="109082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556BF5D-F8DF-45F5-945C-10A50C5C0EB5}">
      <dsp:nvSpPr>
        <dsp:cNvPr id="0" name=""/>
        <dsp:cNvSpPr/>
      </dsp:nvSpPr>
      <dsp:spPr>
        <a:xfrm>
          <a:off x="201930" y="85466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Einführung in das Thema</a:t>
          </a:r>
          <a:endParaRPr lang="en-US" sz="1600" kern="1200"/>
        </a:p>
      </dsp:txBody>
      <dsp:txXfrm>
        <a:off x="224987" y="877718"/>
        <a:ext cx="2780906" cy="426206"/>
      </dsp:txXfrm>
    </dsp:sp>
    <dsp:sp modelId="{A46F8D3F-5263-47FB-8AAD-5446D6D3C818}">
      <dsp:nvSpPr>
        <dsp:cNvPr id="0" name=""/>
        <dsp:cNvSpPr/>
      </dsp:nvSpPr>
      <dsp:spPr>
        <a:xfrm>
          <a:off x="0" y="181658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909722F-66C3-459E-847D-EE01AC05338F}">
      <dsp:nvSpPr>
        <dsp:cNvPr id="0" name=""/>
        <dsp:cNvSpPr/>
      </dsp:nvSpPr>
      <dsp:spPr>
        <a:xfrm>
          <a:off x="201930" y="158042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Gruppenarbeit</a:t>
          </a:r>
          <a:endParaRPr lang="en-US" sz="1600" kern="1200"/>
        </a:p>
      </dsp:txBody>
      <dsp:txXfrm>
        <a:off x="224987" y="1603478"/>
        <a:ext cx="2780906" cy="426206"/>
      </dsp:txXfrm>
    </dsp:sp>
    <dsp:sp modelId="{CB546589-C923-4C05-B1E9-25BE9992E637}">
      <dsp:nvSpPr>
        <dsp:cNvPr id="0" name=""/>
        <dsp:cNvSpPr/>
      </dsp:nvSpPr>
      <dsp:spPr>
        <a:xfrm>
          <a:off x="0" y="254234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C0215A1-3F09-4783-A7B8-E83B94457B69}">
      <dsp:nvSpPr>
        <dsp:cNvPr id="0" name=""/>
        <dsp:cNvSpPr/>
      </dsp:nvSpPr>
      <dsp:spPr>
        <a:xfrm>
          <a:off x="201930" y="230618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Präsentation der Ergebnisse</a:t>
          </a:r>
          <a:endParaRPr lang="en-US" sz="1600" kern="1200"/>
        </a:p>
      </dsp:txBody>
      <dsp:txXfrm>
        <a:off x="224987" y="2329238"/>
        <a:ext cx="2780906" cy="426206"/>
      </dsp:txXfrm>
    </dsp:sp>
    <dsp:sp modelId="{180073A7-B799-445E-8B56-4B8D10694331}">
      <dsp:nvSpPr>
        <dsp:cNvPr id="0" name=""/>
        <dsp:cNvSpPr/>
      </dsp:nvSpPr>
      <dsp:spPr>
        <a:xfrm>
          <a:off x="0" y="326810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797E214-E095-4559-BAF4-AB55E55D8826}">
      <dsp:nvSpPr>
        <dsp:cNvPr id="0" name=""/>
        <dsp:cNvSpPr/>
      </dsp:nvSpPr>
      <dsp:spPr>
        <a:xfrm>
          <a:off x="201930" y="303194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Fragen / Diskussion</a:t>
          </a:r>
          <a:endParaRPr lang="en-US" sz="1600" kern="1200"/>
        </a:p>
      </dsp:txBody>
      <dsp:txXfrm>
        <a:off x="224987" y="3054998"/>
        <a:ext cx="2780906" cy="426206"/>
      </dsp:txXfrm>
    </dsp:sp>
    <dsp:sp modelId="{11529640-0102-4EBE-8C29-06C90A7026DF}">
      <dsp:nvSpPr>
        <dsp:cNvPr id="0" name=""/>
        <dsp:cNvSpPr/>
      </dsp:nvSpPr>
      <dsp:spPr>
        <a:xfrm>
          <a:off x="0" y="3993861"/>
          <a:ext cx="4038600"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F03916B-7ADA-4725-9D78-CF0A3FA1FFAC}">
      <dsp:nvSpPr>
        <dsp:cNvPr id="0" name=""/>
        <dsp:cNvSpPr/>
      </dsp:nvSpPr>
      <dsp:spPr>
        <a:xfrm>
          <a:off x="201930" y="3757701"/>
          <a:ext cx="2827020" cy="4723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855" tIns="0" rIns="106855" bIns="0" numCol="1" spcCol="1270" anchor="ctr" anchorCtr="0">
          <a:noAutofit/>
        </a:bodyPr>
        <a:lstStyle/>
        <a:p>
          <a:pPr marL="0" lvl="0" indent="0" algn="l" defTabSz="711200">
            <a:lnSpc>
              <a:spcPct val="90000"/>
            </a:lnSpc>
            <a:spcBef>
              <a:spcPct val="0"/>
            </a:spcBef>
            <a:spcAft>
              <a:spcPct val="35000"/>
            </a:spcAft>
            <a:buNone/>
          </a:pPr>
          <a:r>
            <a:rPr lang="de-CH" sz="1600" kern="1200"/>
            <a:t>Abschluss</a:t>
          </a:r>
          <a:endParaRPr lang="en-US" sz="1600" kern="1200"/>
        </a:p>
      </dsp:txBody>
      <dsp:txXfrm>
        <a:off x="224987" y="3780758"/>
        <a:ext cx="278090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2B7F1-0876-4F8D-8745-1BF4A32E6318}">
      <dsp:nvSpPr>
        <dsp:cNvPr id="0" name=""/>
        <dsp:cNvSpPr/>
      </dsp:nvSpPr>
      <dsp:spPr>
        <a:xfrm>
          <a:off x="331890" y="601166"/>
          <a:ext cx="542636" cy="5426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163DD9-B72C-42C8-A1DC-B61A588B43E0}">
      <dsp:nvSpPr>
        <dsp:cNvPr id="0" name=""/>
        <dsp:cNvSpPr/>
      </dsp:nvSpPr>
      <dsp:spPr>
        <a:xfrm>
          <a:off x="279" y="1342567"/>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dirty="0"/>
            <a:t>Nutzen von zufriedenen Mitarbeitenden:</a:t>
          </a:r>
          <a:endParaRPr lang="en-US" sz="1100" kern="1200" dirty="0"/>
        </a:p>
      </dsp:txBody>
      <dsp:txXfrm>
        <a:off x="279" y="1342567"/>
        <a:ext cx="1205859" cy="482343"/>
      </dsp:txXfrm>
    </dsp:sp>
    <dsp:sp modelId="{C027A755-864C-45C3-815A-FB5C3A9B9A6A}">
      <dsp:nvSpPr>
        <dsp:cNvPr id="0" name=""/>
        <dsp:cNvSpPr/>
      </dsp:nvSpPr>
      <dsp:spPr>
        <a:xfrm>
          <a:off x="1748775" y="601166"/>
          <a:ext cx="542636" cy="5426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A85FF3-4E7E-4143-9FFD-FC7C2A72976B}">
      <dsp:nvSpPr>
        <dsp:cNvPr id="0" name=""/>
        <dsp:cNvSpPr/>
      </dsp:nvSpPr>
      <dsp:spPr>
        <a:xfrm>
          <a:off x="1417164" y="1342567"/>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a:t>Motivation</a:t>
          </a:r>
          <a:endParaRPr lang="en-US" sz="1100" kern="1200"/>
        </a:p>
      </dsp:txBody>
      <dsp:txXfrm>
        <a:off x="1417164" y="1342567"/>
        <a:ext cx="1205859" cy="482343"/>
      </dsp:txXfrm>
    </dsp:sp>
    <dsp:sp modelId="{727CB8C8-C668-4F23-9B68-71EAE4ACECA1}">
      <dsp:nvSpPr>
        <dsp:cNvPr id="0" name=""/>
        <dsp:cNvSpPr/>
      </dsp:nvSpPr>
      <dsp:spPr>
        <a:xfrm>
          <a:off x="3165660" y="601166"/>
          <a:ext cx="542636" cy="5426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9925B6-0C22-4B6D-B2AC-19E3CBB51319}">
      <dsp:nvSpPr>
        <dsp:cNvPr id="0" name=""/>
        <dsp:cNvSpPr/>
      </dsp:nvSpPr>
      <dsp:spPr>
        <a:xfrm>
          <a:off x="2834049" y="1342567"/>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a:t>Produktivität und Effizienz</a:t>
          </a:r>
          <a:endParaRPr lang="en-US" sz="1100" kern="1200"/>
        </a:p>
      </dsp:txBody>
      <dsp:txXfrm>
        <a:off x="2834049" y="1342567"/>
        <a:ext cx="1205859" cy="482343"/>
      </dsp:txXfrm>
    </dsp:sp>
    <dsp:sp modelId="{E3B4A794-9611-47D1-89DD-5F4FEA569230}">
      <dsp:nvSpPr>
        <dsp:cNvPr id="0" name=""/>
        <dsp:cNvSpPr/>
      </dsp:nvSpPr>
      <dsp:spPr>
        <a:xfrm>
          <a:off x="331890" y="2126376"/>
          <a:ext cx="542636" cy="5426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61798A-2593-41EC-8866-FF1986AF68B7}">
      <dsp:nvSpPr>
        <dsp:cNvPr id="0" name=""/>
        <dsp:cNvSpPr/>
      </dsp:nvSpPr>
      <dsp:spPr>
        <a:xfrm>
          <a:off x="279" y="2867778"/>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a:t>Kreativität und Innovationsfähigkeit</a:t>
          </a:r>
          <a:endParaRPr lang="en-US" sz="1100" kern="1200"/>
        </a:p>
      </dsp:txBody>
      <dsp:txXfrm>
        <a:off x="279" y="2867778"/>
        <a:ext cx="1205859" cy="482343"/>
      </dsp:txXfrm>
    </dsp:sp>
    <dsp:sp modelId="{9E1034F6-910D-49DC-A713-C72AD2DF05E0}">
      <dsp:nvSpPr>
        <dsp:cNvPr id="0" name=""/>
        <dsp:cNvSpPr/>
      </dsp:nvSpPr>
      <dsp:spPr>
        <a:xfrm>
          <a:off x="1748775" y="2126376"/>
          <a:ext cx="542636" cy="5426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CCF7A78-210D-4EB6-85A9-974B41F00238}">
      <dsp:nvSpPr>
        <dsp:cNvPr id="0" name=""/>
        <dsp:cNvSpPr/>
      </dsp:nvSpPr>
      <dsp:spPr>
        <a:xfrm>
          <a:off x="1417164" y="2867778"/>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a:t>Teamarbeit und Zusammenarbeit</a:t>
          </a:r>
          <a:endParaRPr lang="en-US" sz="1100" kern="1200"/>
        </a:p>
      </dsp:txBody>
      <dsp:txXfrm>
        <a:off x="1417164" y="2867778"/>
        <a:ext cx="1205859" cy="482343"/>
      </dsp:txXfrm>
    </dsp:sp>
    <dsp:sp modelId="{2E99CA0A-C3E9-4043-9A98-616E08E6777F}">
      <dsp:nvSpPr>
        <dsp:cNvPr id="0" name=""/>
        <dsp:cNvSpPr/>
      </dsp:nvSpPr>
      <dsp:spPr>
        <a:xfrm>
          <a:off x="3165660" y="2126376"/>
          <a:ext cx="542636" cy="54263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55AF5B-ACED-4C70-8918-E218248CDBCC}">
      <dsp:nvSpPr>
        <dsp:cNvPr id="0" name=""/>
        <dsp:cNvSpPr/>
      </dsp:nvSpPr>
      <dsp:spPr>
        <a:xfrm>
          <a:off x="2834049" y="2867778"/>
          <a:ext cx="1205859" cy="48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de-CH" sz="1100" kern="1200"/>
            <a:t>Kundenorientierung und Servicequalität</a:t>
          </a:r>
          <a:endParaRPr lang="en-US" sz="1100" kern="1200"/>
        </a:p>
      </dsp:txBody>
      <dsp:txXfrm>
        <a:off x="2834049" y="2867778"/>
        <a:ext cx="1205859" cy="4823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9DA95-2631-4C6F-AC30-8DE9C7867B40}">
      <dsp:nvSpPr>
        <dsp:cNvPr id="0" name=""/>
        <dsp:cNvSpPr/>
      </dsp:nvSpPr>
      <dsp:spPr>
        <a:xfrm>
          <a:off x="0" y="4232"/>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Einleitung / Herausforderung für </a:t>
          </a:r>
          <a:r>
            <a:rPr lang="de-CH" sz="1200" kern="1200" dirty="0" err="1">
              <a:solidFill>
                <a:schemeClr val="tx1"/>
              </a:solidFill>
            </a:rPr>
            <a:t>Payroll</a:t>
          </a:r>
          <a:r>
            <a:rPr lang="de-CH" sz="1200" kern="1200" dirty="0">
              <a:solidFill>
                <a:schemeClr val="tx1"/>
              </a:solidFill>
            </a:rPr>
            <a:t>	</a:t>
          </a:r>
        </a:p>
      </dsp:txBody>
      <dsp:txXfrm>
        <a:off x="23271" y="27503"/>
        <a:ext cx="6049458" cy="430159"/>
      </dsp:txXfrm>
    </dsp:sp>
    <dsp:sp modelId="{E37A27B8-FAD5-440D-8C73-7BAB594AB31A}">
      <dsp:nvSpPr>
        <dsp:cNvPr id="0" name=""/>
        <dsp:cNvSpPr/>
      </dsp:nvSpPr>
      <dsp:spPr>
        <a:xfrm>
          <a:off x="0" y="515494"/>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Die wichtigsten Fakten zum Unfall</a:t>
          </a:r>
        </a:p>
      </dsp:txBody>
      <dsp:txXfrm>
        <a:off x="23271" y="538765"/>
        <a:ext cx="6049458" cy="430159"/>
      </dsp:txXfrm>
    </dsp:sp>
    <dsp:sp modelId="{45F38B16-6402-4C46-BE40-69F6CBF80DD1}">
      <dsp:nvSpPr>
        <dsp:cNvPr id="0" name=""/>
        <dsp:cNvSpPr/>
      </dsp:nvSpPr>
      <dsp:spPr>
        <a:xfrm>
          <a:off x="0" y="1026756"/>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Die wichtigsten Fakten zur Krankheit</a:t>
          </a:r>
        </a:p>
      </dsp:txBody>
      <dsp:txXfrm>
        <a:off x="23271" y="1050027"/>
        <a:ext cx="6049458" cy="430159"/>
      </dsp:txXfrm>
    </dsp:sp>
    <dsp:sp modelId="{869CA5F2-EE9B-444F-A812-96FAD92C96C8}">
      <dsp:nvSpPr>
        <dsp:cNvPr id="0" name=""/>
        <dsp:cNvSpPr/>
      </dsp:nvSpPr>
      <dsp:spPr>
        <a:xfrm>
          <a:off x="0" y="1538018"/>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Berechnung des Taggeldes bei Unfall oder Krankheit</a:t>
          </a:r>
        </a:p>
      </dsp:txBody>
      <dsp:txXfrm>
        <a:off x="23271" y="1561289"/>
        <a:ext cx="6049458" cy="430159"/>
      </dsp:txXfrm>
    </dsp:sp>
    <dsp:sp modelId="{0EF71B78-93C6-4904-AD1B-194713E3E29E}">
      <dsp:nvSpPr>
        <dsp:cNvPr id="0" name=""/>
        <dsp:cNvSpPr/>
      </dsp:nvSpPr>
      <dsp:spPr>
        <a:xfrm>
          <a:off x="0" y="2049280"/>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Lohnberechnung bei Unfall anhand eines Beispiels</a:t>
          </a:r>
        </a:p>
      </dsp:txBody>
      <dsp:txXfrm>
        <a:off x="23271" y="2072551"/>
        <a:ext cx="6049458" cy="430159"/>
      </dsp:txXfrm>
    </dsp:sp>
    <dsp:sp modelId="{F94903A4-AFB0-4F45-A0BB-4C57D8C42DDE}">
      <dsp:nvSpPr>
        <dsp:cNvPr id="0" name=""/>
        <dsp:cNvSpPr/>
      </dsp:nvSpPr>
      <dsp:spPr>
        <a:xfrm>
          <a:off x="0" y="2560541"/>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Praxishinweise</a:t>
          </a:r>
          <a:br>
            <a:rPr lang="de-CH" sz="1200" kern="1200" dirty="0">
              <a:solidFill>
                <a:schemeClr val="tx1"/>
              </a:solidFill>
            </a:rPr>
          </a:br>
          <a:r>
            <a:rPr lang="de-CH" sz="1200" kern="1200" dirty="0">
              <a:solidFill>
                <a:schemeClr val="tx1"/>
              </a:solidFill>
            </a:rPr>
            <a:t>bei längerer Arbeitsunfähigkeit aufgrund Krankheit oder Unfall</a:t>
          </a:r>
        </a:p>
      </dsp:txBody>
      <dsp:txXfrm>
        <a:off x="23271" y="2583812"/>
        <a:ext cx="6049458" cy="430159"/>
      </dsp:txXfrm>
    </dsp:sp>
    <dsp:sp modelId="{13CB72D1-A851-441F-86B0-A2F94DA67816}">
      <dsp:nvSpPr>
        <dsp:cNvPr id="0" name=""/>
        <dsp:cNvSpPr/>
      </dsp:nvSpPr>
      <dsp:spPr>
        <a:xfrm>
          <a:off x="0" y="3071803"/>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Gruppenarbeit – Fallbeispiele</a:t>
          </a:r>
        </a:p>
      </dsp:txBody>
      <dsp:txXfrm>
        <a:off x="23271" y="3095074"/>
        <a:ext cx="6049458" cy="430159"/>
      </dsp:txXfrm>
    </dsp:sp>
    <dsp:sp modelId="{FFBF8EA9-5B6B-4402-BA19-BBFB2BB26F45}">
      <dsp:nvSpPr>
        <dsp:cNvPr id="0" name=""/>
        <dsp:cNvSpPr/>
      </dsp:nvSpPr>
      <dsp:spPr>
        <a:xfrm>
          <a:off x="0" y="3583065"/>
          <a:ext cx="6096000" cy="476701"/>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CH" sz="1200" kern="1200" dirty="0">
              <a:solidFill>
                <a:schemeClr val="tx1"/>
              </a:solidFill>
            </a:rPr>
            <a:t>Abschluss – Fragen beantworten</a:t>
          </a:r>
        </a:p>
      </dsp:txBody>
      <dsp:txXfrm>
        <a:off x="23271" y="3606336"/>
        <a:ext cx="6049458" cy="43015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8DB8C5-A8D1-4E28-AD61-B261D0233E2F}" type="datetimeFigureOut">
              <a:rPr lang="de-DE" smtClean="0"/>
              <a:t>08.06.2024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406EF7-94CE-47D4-BD01-C4ABBA1D5992}" type="slidenum">
              <a:rPr lang="de-DE" smtClean="0"/>
              <a:t>‹Nr.›</a:t>
            </a:fld>
            <a:endParaRPr lang="de-DE"/>
          </a:p>
        </p:txBody>
      </p:sp>
    </p:spTree>
    <p:extLst>
      <p:ext uri="{BB962C8B-B14F-4D97-AF65-F5344CB8AC3E}">
        <p14:creationId xmlns:p14="http://schemas.microsoft.com/office/powerpoint/2010/main" val="110774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7"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dirty="0"/>
              <a:t>20. März 2018</a:t>
            </a:r>
          </a:p>
        </p:txBody>
      </p:sp>
      <p:sp>
        <p:nvSpPr>
          <p:cNvPr id="9"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32762-55CF-424E-83F3-66B9D927A553}" type="slidenum">
              <a:rPr lang="de-DE" smtClean="0"/>
              <a:t>‹Nr.›</a:t>
            </a:fld>
            <a:endParaRPr lang="de-DE" dirty="0"/>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96543" y="6309320"/>
            <a:ext cx="950914" cy="44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738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dirty="0"/>
              <a:t>20. März 2018</a:t>
            </a:r>
          </a:p>
        </p:txBody>
      </p:sp>
      <p:sp>
        <p:nvSpPr>
          <p:cNvPr id="9"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32762-55CF-424E-83F3-66B9D927A553}" type="slidenum">
              <a:rPr lang="de-DE" smtClean="0"/>
              <a:t>‹Nr.›</a:t>
            </a:fld>
            <a:endParaRPr lang="de-DE" dirty="0"/>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96543" y="6309320"/>
            <a:ext cx="950914" cy="44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899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r>
              <a:rPr lang="de-DE"/>
              <a:t>Mai 2017</a:t>
            </a:r>
          </a:p>
        </p:txBody>
      </p:sp>
      <p:sp>
        <p:nvSpPr>
          <p:cNvPr id="5" name="Fußzeilenplatzhalter 4"/>
          <p:cNvSpPr>
            <a:spLocks noGrp="1"/>
          </p:cNvSpPr>
          <p:nvPr>
            <p:ph type="ftr" sz="quarter" idx="11"/>
          </p:nvPr>
        </p:nvSpPr>
        <p:spPr/>
        <p:txBody>
          <a:bodyPr/>
          <a:lstStyle/>
          <a:p>
            <a:r>
              <a:rPr lang="de-DE"/>
              <a:t>hr4hr</a:t>
            </a:r>
          </a:p>
        </p:txBody>
      </p:sp>
      <p:sp>
        <p:nvSpPr>
          <p:cNvPr id="6" name="Foliennummernplatzhalter 5"/>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195684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r>
              <a:rPr lang="de-DE"/>
              <a:t>Mai 2017</a:t>
            </a:r>
          </a:p>
        </p:txBody>
      </p:sp>
      <p:sp>
        <p:nvSpPr>
          <p:cNvPr id="6" name="Fußzeilenplatzhalter 5"/>
          <p:cNvSpPr>
            <a:spLocks noGrp="1"/>
          </p:cNvSpPr>
          <p:nvPr>
            <p:ph type="ftr" sz="quarter" idx="11"/>
          </p:nvPr>
        </p:nvSpPr>
        <p:spPr/>
        <p:txBody>
          <a:bodyPr/>
          <a:lstStyle/>
          <a:p>
            <a:r>
              <a:rPr lang="de-DE"/>
              <a:t>hr4hr</a:t>
            </a:r>
          </a:p>
        </p:txBody>
      </p:sp>
      <p:sp>
        <p:nvSpPr>
          <p:cNvPr id="7" name="Foliennummernplatzhalter 6"/>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2895150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r>
              <a:rPr lang="de-DE"/>
              <a:t>Mai 2017</a:t>
            </a:r>
          </a:p>
        </p:txBody>
      </p:sp>
      <p:sp>
        <p:nvSpPr>
          <p:cNvPr id="8" name="Fußzeilenplatzhalter 7"/>
          <p:cNvSpPr>
            <a:spLocks noGrp="1"/>
          </p:cNvSpPr>
          <p:nvPr>
            <p:ph type="ftr" sz="quarter" idx="11"/>
          </p:nvPr>
        </p:nvSpPr>
        <p:spPr/>
        <p:txBody>
          <a:bodyPr/>
          <a:lstStyle/>
          <a:p>
            <a:r>
              <a:rPr lang="de-DE"/>
              <a:t>hr4hr</a:t>
            </a:r>
          </a:p>
        </p:txBody>
      </p:sp>
      <p:sp>
        <p:nvSpPr>
          <p:cNvPr id="9" name="Foliennummernplatzhalter 8"/>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320967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r>
              <a:rPr lang="de-DE"/>
              <a:t>Mai 2017</a:t>
            </a:r>
          </a:p>
        </p:txBody>
      </p:sp>
      <p:sp>
        <p:nvSpPr>
          <p:cNvPr id="4" name="Fußzeilenplatzhalter 3"/>
          <p:cNvSpPr>
            <a:spLocks noGrp="1"/>
          </p:cNvSpPr>
          <p:nvPr>
            <p:ph type="ftr" sz="quarter" idx="11"/>
          </p:nvPr>
        </p:nvSpPr>
        <p:spPr/>
        <p:txBody>
          <a:bodyPr/>
          <a:lstStyle/>
          <a:p>
            <a:r>
              <a:rPr lang="de-DE"/>
              <a:t>hr4hr</a:t>
            </a:r>
          </a:p>
        </p:txBody>
      </p:sp>
      <p:sp>
        <p:nvSpPr>
          <p:cNvPr id="5" name="Foliennummernplatzhalter 4"/>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3610715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a:t>Mai 2017</a:t>
            </a:r>
          </a:p>
        </p:txBody>
      </p:sp>
      <p:sp>
        <p:nvSpPr>
          <p:cNvPr id="3" name="Fußzeilenplatzhalter 2"/>
          <p:cNvSpPr>
            <a:spLocks noGrp="1"/>
          </p:cNvSpPr>
          <p:nvPr>
            <p:ph type="ftr" sz="quarter" idx="11"/>
          </p:nvPr>
        </p:nvSpPr>
        <p:spPr/>
        <p:txBody>
          <a:bodyPr/>
          <a:lstStyle/>
          <a:p>
            <a:r>
              <a:rPr lang="de-DE"/>
              <a:t>hr4hr</a:t>
            </a:r>
          </a:p>
        </p:txBody>
      </p:sp>
      <p:sp>
        <p:nvSpPr>
          <p:cNvPr id="4" name="Foliennummernplatzhalter 3"/>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1621163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Mai 2017</a:t>
            </a:r>
          </a:p>
        </p:txBody>
      </p:sp>
      <p:sp>
        <p:nvSpPr>
          <p:cNvPr id="6" name="Fußzeilenplatzhalter 5"/>
          <p:cNvSpPr>
            <a:spLocks noGrp="1"/>
          </p:cNvSpPr>
          <p:nvPr>
            <p:ph type="ftr" sz="quarter" idx="11"/>
          </p:nvPr>
        </p:nvSpPr>
        <p:spPr/>
        <p:txBody>
          <a:bodyPr/>
          <a:lstStyle/>
          <a:p>
            <a:r>
              <a:rPr lang="de-DE"/>
              <a:t>hr4hr</a:t>
            </a:r>
          </a:p>
        </p:txBody>
      </p:sp>
      <p:sp>
        <p:nvSpPr>
          <p:cNvPr id="7" name="Foliennummernplatzhalter 6"/>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392881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r>
              <a:rPr lang="de-DE"/>
              <a:t>Mai 2017</a:t>
            </a:r>
          </a:p>
        </p:txBody>
      </p:sp>
      <p:sp>
        <p:nvSpPr>
          <p:cNvPr id="6" name="Fußzeilenplatzhalter 5"/>
          <p:cNvSpPr>
            <a:spLocks noGrp="1"/>
          </p:cNvSpPr>
          <p:nvPr>
            <p:ph type="ftr" sz="quarter" idx="11"/>
          </p:nvPr>
        </p:nvSpPr>
        <p:spPr/>
        <p:txBody>
          <a:bodyPr/>
          <a:lstStyle/>
          <a:p>
            <a:r>
              <a:rPr lang="de-DE"/>
              <a:t>hr4hr</a:t>
            </a:r>
          </a:p>
        </p:txBody>
      </p:sp>
      <p:sp>
        <p:nvSpPr>
          <p:cNvPr id="7" name="Foliennummernplatzhalter 6"/>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2594826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Mai 2017</a:t>
            </a:r>
          </a:p>
        </p:txBody>
      </p:sp>
      <p:sp>
        <p:nvSpPr>
          <p:cNvPr id="5" name="Fußzeilenplatzhalter 4"/>
          <p:cNvSpPr>
            <a:spLocks noGrp="1"/>
          </p:cNvSpPr>
          <p:nvPr>
            <p:ph type="ftr" sz="quarter" idx="11"/>
          </p:nvPr>
        </p:nvSpPr>
        <p:spPr/>
        <p:txBody>
          <a:bodyPr/>
          <a:lstStyle/>
          <a:p>
            <a:r>
              <a:rPr lang="de-DE"/>
              <a:t>hr4hr</a:t>
            </a:r>
          </a:p>
        </p:txBody>
      </p:sp>
      <p:sp>
        <p:nvSpPr>
          <p:cNvPr id="6" name="Foliennummernplatzhalter 5"/>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3327095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r>
              <a:rPr lang="de-DE"/>
              <a:t>Mai 2017</a:t>
            </a:r>
          </a:p>
        </p:txBody>
      </p:sp>
      <p:sp>
        <p:nvSpPr>
          <p:cNvPr id="5" name="Fußzeilenplatzhalter 4"/>
          <p:cNvSpPr>
            <a:spLocks noGrp="1"/>
          </p:cNvSpPr>
          <p:nvPr>
            <p:ph type="ftr" sz="quarter" idx="11"/>
          </p:nvPr>
        </p:nvSpPr>
        <p:spPr/>
        <p:txBody>
          <a:bodyPr/>
          <a:lstStyle/>
          <a:p>
            <a:r>
              <a:rPr lang="de-DE"/>
              <a:t>hr4hr</a:t>
            </a:r>
          </a:p>
        </p:txBody>
      </p:sp>
      <p:sp>
        <p:nvSpPr>
          <p:cNvPr id="6" name="Foliennummernplatzhalter 5"/>
          <p:cNvSpPr>
            <a:spLocks noGrp="1"/>
          </p:cNvSpPr>
          <p:nvPr>
            <p:ph type="sldNum" sz="quarter" idx="12"/>
          </p:nvPr>
        </p:nvSpPr>
        <p:spPr/>
        <p:txBody>
          <a:bodyPr/>
          <a:lstStyle/>
          <a:p>
            <a:fld id="{D7A0661F-34E9-4C7A-A5CE-F3B2C9CC2AC7}" type="slidenum">
              <a:rPr lang="de-DE" smtClean="0"/>
              <a:t>‹Nr.›</a:t>
            </a:fld>
            <a:endParaRPr lang="de-DE"/>
          </a:p>
        </p:txBody>
      </p:sp>
    </p:spTree>
    <p:extLst>
      <p:ext uri="{BB962C8B-B14F-4D97-AF65-F5344CB8AC3E}">
        <p14:creationId xmlns:p14="http://schemas.microsoft.com/office/powerpoint/2010/main" val="561128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dirty="0"/>
              <a:t>20. März 2018</a:t>
            </a: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dirty="0"/>
              <a:t>hr4hr</a:t>
            </a:r>
            <a:endParaRPr lang="de-DE"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32762-55CF-424E-83F3-66B9D927A553}" type="slidenum">
              <a:rPr lang="de-DE" smtClean="0"/>
              <a:t>‹Nr.›</a:t>
            </a:fld>
            <a:endParaRPr lang="de-DE" dirty="0"/>
          </a:p>
        </p:txBody>
      </p:sp>
    </p:spTree>
    <p:extLst>
      <p:ext uri="{BB962C8B-B14F-4D97-AF65-F5344CB8AC3E}">
        <p14:creationId xmlns:p14="http://schemas.microsoft.com/office/powerpoint/2010/main" val="2361883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swica.ch/de/ueber-swica/medien/medienstelle/medienmitteilungen/2022/studie-krankschreibungen-aus-psychischen-gruenden" TargetMode="External"/><Relationship Id="rId2" Type="http://schemas.openxmlformats.org/officeDocument/2006/relationships/hyperlink" Target="https://www.admin.ch/gov/de/start/dokumentation/medienmitteilungen.msg-id-101079.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371600" y="3886200"/>
            <a:ext cx="6872808" cy="1752600"/>
          </a:xfrm>
        </p:spPr>
        <p:txBody>
          <a:bodyPr>
            <a:normAutofit/>
          </a:bodyPr>
          <a:lstStyle/>
          <a:p>
            <a:r>
              <a:rPr lang="de-CH" sz="1800" b="1" dirty="0">
                <a:effectLst/>
                <a:latin typeface="Calibri" panose="020F0502020204030204" pitchFamily="34" charset="0"/>
                <a:ea typeface="Aptos" panose="020B0004020202020204" pitchFamily="34" charset="0"/>
              </a:rPr>
              <a:t>World Café zum Thema:</a:t>
            </a:r>
          </a:p>
          <a:p>
            <a:r>
              <a:rPr lang="de-CH" sz="1800" b="1" dirty="0">
                <a:effectLst/>
                <a:latin typeface="Calibri" panose="020F0502020204030204" pitchFamily="34" charset="0"/>
                <a:ea typeface="Aptos" panose="020B0004020202020204" pitchFamily="34" charset="0"/>
              </a:rPr>
              <a:t> «Gesundheit am Arbeitsplatz – drei Blickwinkel aus der Arbeitswelt»</a:t>
            </a:r>
            <a:endParaRPr lang="de-CH" dirty="0"/>
          </a:p>
          <a:p>
            <a:r>
              <a:rPr lang="de-CH" sz="1200" dirty="0"/>
              <a:t>Ursi Albin, Marion Knotz, Esther Lattmann</a:t>
            </a:r>
          </a:p>
          <a:p>
            <a:r>
              <a:rPr lang="de-CH" sz="1200" dirty="0"/>
              <a:t>6. Juni 2024</a:t>
            </a:r>
            <a:endParaRPr lang="de-DE" sz="12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8287" y="1628800"/>
            <a:ext cx="1901825"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389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Agenda</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a:t>
            </a:fld>
            <a:endParaRPr lang="de-DE" dirty="0"/>
          </a:p>
        </p:txBody>
      </p:sp>
      <p:sp>
        <p:nvSpPr>
          <p:cNvPr id="3" name="Textfeld 2">
            <a:extLst>
              <a:ext uri="{FF2B5EF4-FFF2-40B4-BE49-F238E27FC236}">
                <a16:creationId xmlns:a16="http://schemas.microsoft.com/office/drawing/2014/main" id="{108E3AF0-2FDE-5918-5758-C1EA87C44ADC}"/>
              </a:ext>
            </a:extLst>
          </p:cNvPr>
          <p:cNvSpPr txBox="1"/>
          <p:nvPr/>
        </p:nvSpPr>
        <p:spPr>
          <a:xfrm>
            <a:off x="971600" y="1241912"/>
            <a:ext cx="7632848" cy="3046988"/>
          </a:xfrm>
          <a:prstGeom prst="rect">
            <a:avLst/>
          </a:prstGeom>
          <a:noFill/>
        </p:spPr>
        <p:txBody>
          <a:bodyPr wrap="square" rtlCol="0">
            <a:spAutoFit/>
          </a:bodyPr>
          <a:lstStyle/>
          <a:p>
            <a:pPr marL="285750" indent="-285750">
              <a:buFont typeface="Arial" panose="020B0604020202020204" pitchFamily="34" charset="0"/>
              <a:buChar char="•"/>
            </a:pPr>
            <a:r>
              <a:rPr lang="de-CH" dirty="0"/>
              <a:t>Eintreffen					15:30 Uhr</a:t>
            </a:r>
          </a:p>
          <a:p>
            <a:pPr marL="285750" indent="-285750">
              <a:buFont typeface="Arial" panose="020B0604020202020204" pitchFamily="34" charset="0"/>
              <a:buChar char="•"/>
            </a:pPr>
            <a:r>
              <a:rPr lang="de-CH" dirty="0"/>
              <a:t>Begrüssung &amp; Ziel des Anlasses			16:00 Uhr</a:t>
            </a:r>
          </a:p>
          <a:p>
            <a:pPr marL="285750" indent="-285750">
              <a:buFont typeface="Arial" panose="020B0604020202020204" pitchFamily="34" charset="0"/>
              <a:buChar char="•"/>
            </a:pPr>
            <a:r>
              <a:rPr lang="de-CH" dirty="0"/>
              <a:t>Einteilung in drei Gruppen				16:10 Uhr</a:t>
            </a:r>
          </a:p>
          <a:p>
            <a:pPr marL="285750" indent="-285750">
              <a:buFont typeface="Arial" panose="020B0604020202020204" pitchFamily="34" charset="0"/>
              <a:buChar char="•"/>
            </a:pPr>
            <a:r>
              <a:rPr lang="de-CH" dirty="0"/>
              <a:t>Start World Café – 3 Runden à 45 Minuten</a:t>
            </a:r>
          </a:p>
          <a:p>
            <a:pPr marL="742950" lvl="1" indent="-285750">
              <a:buFont typeface="Arial" panose="020B0604020202020204" pitchFamily="34" charset="0"/>
              <a:buChar char="•"/>
            </a:pPr>
            <a:r>
              <a:rPr lang="de-CH" sz="1600" dirty="0">
                <a:latin typeface="Calibri" panose="020F0502020204030204" pitchFamily="34" charset="0"/>
                <a:ea typeface="Aptos" panose="020B0004020202020204" pitchFamily="34" charset="0"/>
              </a:rPr>
              <a:t>Arbeits-/Sozialversicherungsrecht (Ursi)</a:t>
            </a:r>
          </a:p>
          <a:p>
            <a:pPr marL="742950" lvl="1" indent="-285750">
              <a:buFont typeface="Arial" panose="020B0604020202020204" pitchFamily="34" charset="0"/>
              <a:buChar char="•"/>
            </a:pPr>
            <a:r>
              <a:rPr lang="de-CH" sz="1600" dirty="0">
                <a:latin typeface="Calibri" panose="020F0502020204030204" pitchFamily="34" charset="0"/>
                <a:ea typeface="Aptos" panose="020B0004020202020204" pitchFamily="34" charset="0"/>
              </a:rPr>
              <a:t>Führung (</a:t>
            </a:r>
            <a:r>
              <a:rPr lang="de-CH" sz="1600" dirty="0" err="1">
                <a:latin typeface="Calibri" panose="020F0502020204030204" pitchFamily="34" charset="0"/>
                <a:ea typeface="Aptos" panose="020B0004020202020204" pitchFamily="34" charset="0"/>
              </a:rPr>
              <a:t>Esthi</a:t>
            </a:r>
            <a:r>
              <a:rPr lang="de-CH" sz="1600" dirty="0">
                <a:latin typeface="Calibri" panose="020F0502020204030204" pitchFamily="34" charset="0"/>
                <a:ea typeface="Aptos" panose="020B0004020202020204" pitchFamily="34" charset="0"/>
              </a:rPr>
              <a:t>)</a:t>
            </a:r>
          </a:p>
          <a:p>
            <a:pPr marL="742950" lvl="1" indent="-285750">
              <a:buFont typeface="Arial" panose="020B0604020202020204" pitchFamily="34" charset="0"/>
              <a:buChar char="•"/>
            </a:pPr>
            <a:r>
              <a:rPr lang="de-CH" sz="1600" dirty="0" err="1">
                <a:latin typeface="Calibri" panose="020F0502020204030204" pitchFamily="34" charset="0"/>
                <a:ea typeface="Aptos" panose="020B0004020202020204" pitchFamily="34" charset="0"/>
              </a:rPr>
              <a:t>Payroll</a:t>
            </a:r>
            <a:r>
              <a:rPr lang="de-CH" sz="1600" dirty="0">
                <a:latin typeface="Calibri" panose="020F0502020204030204" pitchFamily="34" charset="0"/>
                <a:ea typeface="Aptos" panose="020B0004020202020204" pitchFamily="34" charset="0"/>
              </a:rPr>
              <a:t> (Marion)</a:t>
            </a:r>
            <a:endParaRPr lang="de-CH" sz="1100" dirty="0">
              <a:latin typeface="Calibri" panose="020F0502020204030204" pitchFamily="34" charset="0"/>
              <a:ea typeface="Aptos" panose="020B0004020202020204" pitchFamily="34" charset="0"/>
            </a:endParaRPr>
          </a:p>
          <a:p>
            <a:pPr marL="285750" indent="-285750">
              <a:buFont typeface="Arial" panose="020B0604020202020204" pitchFamily="34" charset="0"/>
              <a:buChar char="•"/>
            </a:pPr>
            <a:r>
              <a:rPr lang="de-CH" dirty="0">
                <a:latin typeface="Calibri" panose="020F0502020204030204" pitchFamily="34" charset="0"/>
              </a:rPr>
              <a:t>Zusammenfassung, Fragerunde, Abschluss		18:30 Uhr</a:t>
            </a:r>
            <a:endParaRPr lang="de-CH" dirty="0"/>
          </a:p>
          <a:p>
            <a:endParaRPr lang="de-CH" dirty="0"/>
          </a:p>
          <a:p>
            <a:pPr marL="285750" indent="-285750">
              <a:buFont typeface="Arial" panose="020B0604020202020204" pitchFamily="34" charset="0"/>
              <a:buChar char="•"/>
            </a:pPr>
            <a:r>
              <a:rPr lang="de-CH" dirty="0" err="1"/>
              <a:t>Rooftop</a:t>
            </a:r>
            <a:r>
              <a:rPr lang="de-CH" dirty="0"/>
              <a:t> Flying Dinner				18:45 Uhr</a:t>
            </a:r>
          </a:p>
          <a:p>
            <a:endParaRPr lang="de-CH" dirty="0"/>
          </a:p>
        </p:txBody>
      </p:sp>
    </p:spTree>
    <p:extLst>
      <p:ext uri="{BB962C8B-B14F-4D97-AF65-F5344CB8AC3E}">
        <p14:creationId xmlns:p14="http://schemas.microsoft.com/office/powerpoint/2010/main" val="4185242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Ziel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a:t>
            </a:fld>
            <a:endParaRPr lang="de-DE" dirty="0"/>
          </a:p>
        </p:txBody>
      </p:sp>
      <p:sp>
        <p:nvSpPr>
          <p:cNvPr id="3" name="Textfeld 2">
            <a:extLst>
              <a:ext uri="{FF2B5EF4-FFF2-40B4-BE49-F238E27FC236}">
                <a16:creationId xmlns:a16="http://schemas.microsoft.com/office/drawing/2014/main" id="{108E3AF0-2FDE-5918-5758-C1EA87C44ADC}"/>
              </a:ext>
            </a:extLst>
          </p:cNvPr>
          <p:cNvSpPr txBox="1"/>
          <p:nvPr/>
        </p:nvSpPr>
        <p:spPr>
          <a:xfrm>
            <a:off x="971600" y="1241912"/>
            <a:ext cx="7632848" cy="1477328"/>
          </a:xfrm>
          <a:prstGeom prst="rect">
            <a:avLst/>
          </a:prstGeom>
          <a:noFill/>
        </p:spPr>
        <p:txBody>
          <a:bodyPr wrap="square" rtlCol="0">
            <a:spAutoFit/>
          </a:bodyPr>
          <a:lstStyle/>
          <a:p>
            <a:pPr marL="285750" indent="-285750">
              <a:buFont typeface="Arial" panose="020B0604020202020204" pitchFamily="34" charset="0"/>
              <a:buChar char="•"/>
            </a:pPr>
            <a:r>
              <a:rPr lang="de-CH" dirty="0"/>
              <a:t>Re-</a:t>
            </a:r>
            <a:r>
              <a:rPr lang="de-CH" dirty="0" err="1"/>
              <a:t>fresher</a:t>
            </a:r>
            <a:r>
              <a:rPr lang="de-CH" dirty="0"/>
              <a:t> für hr4hr </a:t>
            </a:r>
            <a:r>
              <a:rPr lang="de-CH" dirty="0" err="1"/>
              <a:t>Netzwerkpartner:innen</a:t>
            </a:r>
            <a:endParaRPr lang="de-CH" dirty="0"/>
          </a:p>
          <a:p>
            <a:pPr marL="285750" indent="-285750">
              <a:buFont typeface="Arial" panose="020B0604020202020204" pitchFamily="34" charset="0"/>
              <a:buChar char="•"/>
            </a:pPr>
            <a:r>
              <a:rPr lang="de-CH" dirty="0"/>
              <a:t>Sichtbarkeit Fachwissen der Veranstalterinnen</a:t>
            </a:r>
          </a:p>
          <a:p>
            <a:pPr marL="285750" indent="-285750">
              <a:buFont typeface="Arial" panose="020B0604020202020204" pitchFamily="34" charset="0"/>
              <a:buChar char="•"/>
            </a:pPr>
            <a:r>
              <a:rPr lang="de-CH" dirty="0"/>
              <a:t>Sensibilisierung zum Thema gesunde Führung und den damit verbundenen Herausforderungen</a:t>
            </a:r>
          </a:p>
          <a:p>
            <a:pPr marL="285750" indent="-285750">
              <a:buFont typeface="Arial" panose="020B0604020202020204" pitchFamily="34" charset="0"/>
              <a:buChar char="•"/>
            </a:pPr>
            <a:r>
              <a:rPr lang="de-CH" dirty="0"/>
              <a:t>Ableitung neue Möglichkeiten für Schnellbootgruppen</a:t>
            </a:r>
          </a:p>
        </p:txBody>
      </p:sp>
    </p:spTree>
    <p:extLst>
      <p:ext uri="{BB962C8B-B14F-4D97-AF65-F5344CB8AC3E}">
        <p14:creationId xmlns:p14="http://schemas.microsoft.com/office/powerpoint/2010/main" val="2952379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vert="horz" lIns="91440" tIns="45720" rIns="91440" bIns="45720" rtlCol="0" anchor="ctr">
            <a:normAutofit/>
          </a:bodyPr>
          <a:lstStyle/>
          <a:p>
            <a:r>
              <a:rPr lang="de-DE" kern="1200">
                <a:latin typeface="+mj-lt"/>
                <a:ea typeface="+mj-ea"/>
                <a:cs typeface="+mj-cs"/>
              </a:rPr>
              <a:t>Gesunde Führung</a:t>
            </a:r>
          </a:p>
        </p:txBody>
      </p:sp>
      <p:pic>
        <p:nvPicPr>
          <p:cNvPr id="5" name="Inhaltsplatzhalter 4">
            <a:extLst>
              <a:ext uri="{FF2B5EF4-FFF2-40B4-BE49-F238E27FC236}">
                <a16:creationId xmlns:a16="http://schemas.microsoft.com/office/drawing/2014/main" id="{F93DD366-B0A1-3E61-80A4-51742C166EB9}"/>
              </a:ext>
            </a:extLst>
          </p:cNvPr>
          <p:cNvPicPr>
            <a:picLocks noGrp="1" noChangeAspect="1"/>
          </p:cNvPicPr>
          <p:nvPr>
            <p:ph sz="half" idx="1"/>
          </p:nvPr>
        </p:nvPicPr>
        <p:blipFill>
          <a:blip r:embed="rId2"/>
          <a:stretch>
            <a:fillRect/>
          </a:stretch>
        </p:blipFill>
        <p:spPr>
          <a:xfrm>
            <a:off x="560748" y="1600200"/>
            <a:ext cx="3831503" cy="4525963"/>
          </a:xfrm>
          <a:prstGeom prst="rect">
            <a:avLst/>
          </a:prstGeom>
        </p:spPr>
      </p:pic>
      <p:sp>
        <p:nvSpPr>
          <p:cNvPr id="18" name="Datumsplatzhalter 17"/>
          <p:cNvSpPr>
            <a:spLocks noGrp="1"/>
          </p:cNvSpPr>
          <p:nvPr>
            <p:ph type="dt" sz="half" idx="10"/>
          </p:nvPr>
        </p:nvSpPr>
        <p:spPr>
          <a:xfrm>
            <a:off x="457200" y="6356350"/>
            <a:ext cx="2133600" cy="365125"/>
          </a:xfrm>
        </p:spPr>
        <p:txBody>
          <a:bodyPr vert="horz" lIns="91440" tIns="45720" rIns="91440" bIns="45720" rtlCol="0" anchor="ctr">
            <a:normAutofit/>
          </a:bodyPr>
          <a:lstStyle/>
          <a:p>
            <a:r>
              <a:rPr lang="de-DE" dirty="0"/>
              <a:t>6. Juni 2024</a:t>
            </a:r>
          </a:p>
        </p:txBody>
      </p:sp>
      <p:sp>
        <p:nvSpPr>
          <p:cNvPr id="27" name="Footer Placeholder 5">
            <a:extLst>
              <a:ext uri="{FF2B5EF4-FFF2-40B4-BE49-F238E27FC236}">
                <a16:creationId xmlns:a16="http://schemas.microsoft.com/office/drawing/2014/main" id="{733DF0CA-AB23-A6F7-8852-86FF286F91CB}"/>
              </a:ext>
            </a:extLst>
          </p:cNvPr>
          <p:cNvSpPr>
            <a:spLocks noGrp="1"/>
          </p:cNvSpPr>
          <p:nvPr>
            <p:ph type="ftr" sz="quarter" idx="11"/>
          </p:nvPr>
        </p:nvSpPr>
        <p:spPr>
          <a:xfrm>
            <a:off x="3124200" y="6356350"/>
            <a:ext cx="2895600" cy="365125"/>
          </a:xfrm>
        </p:spPr>
        <p:txBody>
          <a:bodyPr/>
          <a:lstStyle/>
          <a:p>
            <a:pPr>
              <a:spcAft>
                <a:spcPts val="600"/>
              </a:spcAft>
            </a:pPr>
            <a:r>
              <a:rPr lang="de-DE"/>
              <a:t>hr4hr</a:t>
            </a:r>
          </a:p>
        </p:txBody>
      </p:sp>
      <p:sp>
        <p:nvSpPr>
          <p:cNvPr id="19" name="Foliennummernplatzhalter 18"/>
          <p:cNvSpPr>
            <a:spLocks noGrp="1"/>
          </p:cNvSpPr>
          <p:nvPr>
            <p:ph type="sldNum" sz="quarter" idx="12"/>
          </p:nvPr>
        </p:nvSpPr>
        <p:spPr>
          <a:xfrm>
            <a:off x="6553200" y="6356350"/>
            <a:ext cx="2133600" cy="365125"/>
          </a:xfrm>
        </p:spPr>
        <p:txBody>
          <a:bodyPr vert="horz" lIns="91440" tIns="45720" rIns="91440" bIns="45720" rtlCol="0" anchor="ctr">
            <a:normAutofit/>
          </a:bodyPr>
          <a:lstStyle/>
          <a:p>
            <a:pPr>
              <a:spcAft>
                <a:spcPts val="600"/>
              </a:spcAft>
            </a:pPr>
            <a:fld id="{27F32762-55CF-424E-83F3-66B9D927A553}" type="slidenum">
              <a:rPr lang="de-DE" smtClean="0"/>
              <a:pPr>
                <a:spcAft>
                  <a:spcPts val="600"/>
                </a:spcAft>
              </a:pPr>
              <a:t>4</a:t>
            </a:fld>
            <a:endParaRPr lang="de-DE"/>
          </a:p>
        </p:txBody>
      </p:sp>
      <p:graphicFrame>
        <p:nvGraphicFramePr>
          <p:cNvPr id="21" name="Textfeld 3">
            <a:extLst>
              <a:ext uri="{FF2B5EF4-FFF2-40B4-BE49-F238E27FC236}">
                <a16:creationId xmlns:a16="http://schemas.microsoft.com/office/drawing/2014/main" id="{0897B0CE-557D-E37D-2855-FEFB7AD03C6D}"/>
              </a:ext>
            </a:extLst>
          </p:cNvPr>
          <p:cNvGraphicFramePr/>
          <p:nvPr>
            <p:extLst>
              <p:ext uri="{D42A27DB-BD31-4B8C-83A1-F6EECF244321}">
                <p14:modId xmlns:p14="http://schemas.microsoft.com/office/powerpoint/2010/main" val="4171025694"/>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6769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5</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1477328"/>
          </a:xfrm>
          <a:prstGeom prst="rect">
            <a:avLst/>
          </a:prstGeom>
          <a:noFill/>
        </p:spPr>
        <p:txBody>
          <a:bodyPr wrap="square" rtlCol="0">
            <a:spAutoFit/>
          </a:bodyPr>
          <a:lstStyle/>
          <a:p>
            <a:r>
              <a:rPr lang="de-CH" dirty="0">
                <a:latin typeface="Calibri" panose="020F0502020204030204" pitchFamily="34" charset="0"/>
                <a:ea typeface="Aptos" panose="020B0004020202020204" pitchFamily="34" charset="0"/>
              </a:rPr>
              <a:t>Betriebliche Gesundheitsförderung am Arbeitsplatz ist im Interesse aller, von Kosteneinsparung bis hin zur Bindung qualifizierter Mitarbeitenden</a:t>
            </a:r>
            <a:r>
              <a:rPr lang="de-DE" dirty="0">
                <a:latin typeface="Calibri" panose="020F0502020204030204" pitchFamily="34" charset="0"/>
                <a:ea typeface="Aptos" panose="020B0004020202020204" pitchFamily="34" charset="0"/>
              </a:rPr>
              <a:t>.</a:t>
            </a:r>
          </a:p>
          <a:p>
            <a:br>
              <a:rPr lang="de-DE" dirty="0">
                <a:latin typeface="Calibri" panose="020F0502020204030204" pitchFamily="34" charset="0"/>
                <a:ea typeface="Aptos" panose="020B0004020202020204" pitchFamily="34" charset="0"/>
              </a:rPr>
            </a:br>
            <a:r>
              <a:rPr lang="de-DE" dirty="0">
                <a:latin typeface="Calibri" panose="020F0502020204030204" pitchFamily="34" charset="0"/>
                <a:ea typeface="Aptos" panose="020B0004020202020204" pitchFamily="34" charset="0"/>
              </a:rPr>
              <a:t>Wie trägt eine Führungskraft dazu bei, dass sich die Mitarbeitenden wohl fühlen und nachhaltig leistungsfähig sind?</a:t>
            </a:r>
            <a:endParaRPr lang="de-CH" dirty="0"/>
          </a:p>
        </p:txBody>
      </p:sp>
    </p:spTree>
    <p:extLst>
      <p:ext uri="{BB962C8B-B14F-4D97-AF65-F5344CB8AC3E}">
        <p14:creationId xmlns:p14="http://schemas.microsoft.com/office/powerpoint/2010/main" val="2759115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6</a:t>
            </a:fld>
            <a:endParaRPr lang="de-DE" dirty="0"/>
          </a:p>
        </p:txBody>
      </p:sp>
      <p:sp>
        <p:nvSpPr>
          <p:cNvPr id="3" name="Content Placeholder 2">
            <a:extLst>
              <a:ext uri="{FF2B5EF4-FFF2-40B4-BE49-F238E27FC236}">
                <a16:creationId xmlns:a16="http://schemas.microsoft.com/office/drawing/2014/main" id="{D7713E8A-CC49-8860-35B9-185BC49FFE21}"/>
              </a:ext>
            </a:extLst>
          </p:cNvPr>
          <p:cNvSpPr>
            <a:spLocks noGrp="1"/>
          </p:cNvSpPr>
          <p:nvPr>
            <p:ph sz="half" idx="1"/>
          </p:nvPr>
        </p:nvSpPr>
        <p:spPr>
          <a:xfrm>
            <a:off x="457200" y="1600200"/>
            <a:ext cx="4038600" cy="4525963"/>
          </a:xfrm>
        </p:spPr>
        <p:txBody>
          <a:bodyPr>
            <a:normAutofit/>
          </a:bodyPr>
          <a:lstStyle/>
          <a:p>
            <a:pPr marL="0" indent="0">
              <a:lnSpc>
                <a:spcPct val="90000"/>
              </a:lnSpc>
              <a:buNone/>
            </a:pPr>
            <a:r>
              <a:rPr lang="en-US" sz="2400" b="1" dirty="0"/>
              <a:t>WHO Definition Gesundheit 1946:</a:t>
            </a:r>
          </a:p>
          <a:p>
            <a:pPr marL="0" indent="0">
              <a:lnSpc>
                <a:spcPct val="90000"/>
              </a:lnSpc>
              <a:buNone/>
            </a:pPr>
            <a:r>
              <a:rPr lang="en-US" sz="2400" dirty="0"/>
              <a:t>“Gesundheit </a:t>
            </a:r>
            <a:r>
              <a:rPr lang="en-US" sz="2400" dirty="0" err="1"/>
              <a:t>ist</a:t>
            </a:r>
            <a:r>
              <a:rPr lang="en-US" sz="2400" dirty="0"/>
              <a:t> ein </a:t>
            </a:r>
            <a:r>
              <a:rPr lang="en-US" sz="2400" dirty="0" err="1"/>
              <a:t>Zustand</a:t>
            </a:r>
            <a:r>
              <a:rPr lang="en-US" sz="2400" dirty="0"/>
              <a:t> </a:t>
            </a:r>
            <a:r>
              <a:rPr lang="en-US" sz="2400" dirty="0" err="1"/>
              <a:t>vollständigen</a:t>
            </a:r>
            <a:r>
              <a:rPr lang="en-US" sz="2400" dirty="0"/>
              <a:t> </a:t>
            </a:r>
            <a:r>
              <a:rPr lang="en-US" sz="2400" dirty="0" err="1"/>
              <a:t>körperlichen</a:t>
            </a:r>
            <a:r>
              <a:rPr lang="en-US" sz="2400" dirty="0"/>
              <a:t>, </a:t>
            </a:r>
            <a:r>
              <a:rPr lang="en-US" sz="2400" dirty="0" err="1"/>
              <a:t>seelischen</a:t>
            </a:r>
            <a:r>
              <a:rPr lang="en-US" sz="2400" dirty="0"/>
              <a:t> und </a:t>
            </a:r>
            <a:r>
              <a:rPr lang="en-US" sz="2400" dirty="0" err="1"/>
              <a:t>sozialen</a:t>
            </a:r>
            <a:r>
              <a:rPr lang="en-US" sz="2400" dirty="0"/>
              <a:t> </a:t>
            </a:r>
            <a:r>
              <a:rPr lang="en-US" sz="2400" dirty="0" err="1"/>
              <a:t>Wohlbefindens</a:t>
            </a:r>
            <a:r>
              <a:rPr lang="en-US" sz="2400" dirty="0"/>
              <a:t> und </a:t>
            </a:r>
            <a:r>
              <a:rPr lang="en-US" sz="2400" dirty="0" err="1"/>
              <a:t>nicht</a:t>
            </a:r>
            <a:r>
              <a:rPr lang="en-US" sz="2400" dirty="0"/>
              <a:t> </a:t>
            </a:r>
            <a:r>
              <a:rPr lang="en-US" sz="2400" dirty="0" err="1"/>
              <a:t>nur</a:t>
            </a:r>
            <a:r>
              <a:rPr lang="en-US" sz="2400" dirty="0"/>
              <a:t> das </a:t>
            </a:r>
            <a:r>
              <a:rPr lang="en-US" sz="2400" dirty="0" err="1"/>
              <a:t>Freisein</a:t>
            </a:r>
            <a:r>
              <a:rPr lang="en-US" sz="2400" dirty="0"/>
              <a:t> von </a:t>
            </a:r>
            <a:r>
              <a:rPr lang="en-US" sz="2400" dirty="0" err="1"/>
              <a:t>Krankheit</a:t>
            </a:r>
            <a:r>
              <a:rPr lang="en-US" sz="2400" dirty="0"/>
              <a:t> und </a:t>
            </a:r>
            <a:r>
              <a:rPr lang="en-US" sz="2400" dirty="0" err="1"/>
              <a:t>Gebrechen</a:t>
            </a:r>
            <a:r>
              <a:rPr lang="en-US" sz="2400" dirty="0"/>
              <a:t>”</a:t>
            </a:r>
          </a:p>
          <a:p>
            <a:pPr marL="0" indent="0">
              <a:lnSpc>
                <a:spcPct val="90000"/>
              </a:lnSpc>
              <a:buNone/>
            </a:pPr>
            <a:r>
              <a:rPr lang="en-US" sz="1200" dirty="0"/>
              <a:t>(</a:t>
            </a:r>
            <a:r>
              <a:rPr lang="en-US" sz="1200" dirty="0" err="1"/>
              <a:t>Präambel</a:t>
            </a:r>
            <a:r>
              <a:rPr lang="en-US" sz="1200" dirty="0"/>
              <a:t> </a:t>
            </a:r>
            <a:r>
              <a:rPr lang="en-US" sz="1200" dirty="0" err="1"/>
              <a:t>zur</a:t>
            </a:r>
            <a:r>
              <a:rPr lang="en-US" sz="1200" dirty="0"/>
              <a:t> </a:t>
            </a:r>
            <a:r>
              <a:rPr lang="en-US" sz="1200" dirty="0" err="1"/>
              <a:t>Verfassung</a:t>
            </a:r>
            <a:r>
              <a:rPr lang="en-US" sz="1200" dirty="0"/>
              <a:t> der </a:t>
            </a:r>
            <a:r>
              <a:rPr lang="en-US" sz="1200" dirty="0" err="1"/>
              <a:t>Weltgesundheitsorganisation</a:t>
            </a:r>
            <a:r>
              <a:rPr lang="en-US" sz="1200" dirty="0"/>
              <a:t>)</a:t>
            </a:r>
          </a:p>
        </p:txBody>
      </p:sp>
      <p:pic>
        <p:nvPicPr>
          <p:cNvPr id="5" name="Inhaltsplatzhalter 8">
            <a:extLst>
              <a:ext uri="{FF2B5EF4-FFF2-40B4-BE49-F238E27FC236}">
                <a16:creationId xmlns:a16="http://schemas.microsoft.com/office/drawing/2014/main" id="{5F74176C-B2C2-623F-2E39-844C52FD6474}"/>
              </a:ext>
            </a:extLst>
          </p:cNvPr>
          <p:cNvPicPr>
            <a:picLocks noChangeAspect="1"/>
          </p:cNvPicPr>
          <p:nvPr/>
        </p:nvPicPr>
        <p:blipFill>
          <a:blip r:embed="rId2"/>
          <a:stretch>
            <a:fillRect/>
          </a:stretch>
        </p:blipFill>
        <p:spPr>
          <a:xfrm>
            <a:off x="4358976" y="2240868"/>
            <a:ext cx="4875545" cy="2340260"/>
          </a:xfrm>
          <a:prstGeom prst="rect">
            <a:avLst/>
          </a:prstGeom>
          <a:noFill/>
        </p:spPr>
      </p:pic>
      <p:sp>
        <p:nvSpPr>
          <p:cNvPr id="8" name="Title 1">
            <a:extLst>
              <a:ext uri="{FF2B5EF4-FFF2-40B4-BE49-F238E27FC236}">
                <a16:creationId xmlns:a16="http://schemas.microsoft.com/office/drawing/2014/main" id="{7A908723-BBC5-5A5F-5C31-43A9BF1327F2}"/>
              </a:ext>
            </a:extLst>
          </p:cNvPr>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solidFill>
                  <a:schemeClr val="bg1">
                    <a:lumMod val="50000"/>
                  </a:schemeClr>
                </a:solidFill>
              </a:rPr>
              <a:t>Definition Gesundheit</a:t>
            </a:r>
            <a:endParaRPr lang="en-US" dirty="0">
              <a:solidFill>
                <a:schemeClr val="bg1">
                  <a:lumMod val="50000"/>
                </a:schemeClr>
              </a:solidFill>
            </a:endParaRPr>
          </a:p>
        </p:txBody>
      </p:sp>
    </p:spTree>
    <p:extLst>
      <p:ext uri="{BB962C8B-B14F-4D97-AF65-F5344CB8AC3E}">
        <p14:creationId xmlns:p14="http://schemas.microsoft.com/office/powerpoint/2010/main" val="3077505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7</a:t>
            </a:fld>
            <a:endParaRPr lang="de-DE" dirty="0"/>
          </a:p>
        </p:txBody>
      </p:sp>
      <p:sp>
        <p:nvSpPr>
          <p:cNvPr id="6" name="Titel 1">
            <a:extLst>
              <a:ext uri="{FF2B5EF4-FFF2-40B4-BE49-F238E27FC236}">
                <a16:creationId xmlns:a16="http://schemas.microsoft.com/office/drawing/2014/main" id="{EC8180A8-D980-3E02-B490-01EDF7C68CDD}"/>
              </a:ext>
            </a:extLst>
          </p:cNvPr>
          <p:cNvSpPr>
            <a:spLocks noGrp="1"/>
          </p:cNvSpPr>
          <p:nvPr>
            <p:ph type="title"/>
          </p:nvPr>
        </p:nvSpPr>
        <p:spPr>
          <a:xfrm>
            <a:off x="457200" y="274638"/>
            <a:ext cx="8229600" cy="1143000"/>
          </a:xfrm>
        </p:spPr>
        <p:txBody>
          <a:bodyPr/>
          <a:lstStyle/>
          <a:p>
            <a:r>
              <a:rPr lang="de-CH" dirty="0">
                <a:solidFill>
                  <a:schemeClr val="bg1">
                    <a:lumMod val="50000"/>
                  </a:schemeClr>
                </a:solidFill>
              </a:rPr>
              <a:t>Analyseinstrument</a:t>
            </a:r>
            <a:r>
              <a:rPr lang="de-CH" dirty="0"/>
              <a:t> </a:t>
            </a:r>
            <a:r>
              <a:rPr lang="de-CH" dirty="0">
                <a:solidFill>
                  <a:schemeClr val="bg1">
                    <a:lumMod val="50000"/>
                  </a:schemeClr>
                </a:solidFill>
              </a:rPr>
              <a:t>Job Stress Index</a:t>
            </a:r>
          </a:p>
        </p:txBody>
      </p:sp>
      <p:pic>
        <p:nvPicPr>
          <p:cNvPr id="7" name="Inhaltsplatzhalter 10">
            <a:extLst>
              <a:ext uri="{FF2B5EF4-FFF2-40B4-BE49-F238E27FC236}">
                <a16:creationId xmlns:a16="http://schemas.microsoft.com/office/drawing/2014/main" id="{D3989ACD-B381-9735-40AB-02499E53C506}"/>
              </a:ext>
            </a:extLst>
          </p:cNvPr>
          <p:cNvPicPr>
            <a:picLocks noChangeAspect="1"/>
          </p:cNvPicPr>
          <p:nvPr/>
        </p:nvPicPr>
        <p:blipFill>
          <a:blip r:embed="rId2"/>
          <a:stretch>
            <a:fillRect/>
          </a:stretch>
        </p:blipFill>
        <p:spPr>
          <a:xfrm>
            <a:off x="791580" y="1448292"/>
            <a:ext cx="7560840" cy="3961415"/>
          </a:xfrm>
          <a:prstGeom prst="rect">
            <a:avLst/>
          </a:prstGeom>
        </p:spPr>
      </p:pic>
      <p:sp>
        <p:nvSpPr>
          <p:cNvPr id="9" name="Textfeld 8">
            <a:extLst>
              <a:ext uri="{FF2B5EF4-FFF2-40B4-BE49-F238E27FC236}">
                <a16:creationId xmlns:a16="http://schemas.microsoft.com/office/drawing/2014/main" id="{6D34B1BB-F917-6C56-D1AD-103CDB35EA86}"/>
              </a:ext>
            </a:extLst>
          </p:cNvPr>
          <p:cNvSpPr txBox="1"/>
          <p:nvPr/>
        </p:nvSpPr>
        <p:spPr>
          <a:xfrm>
            <a:off x="971600" y="6036560"/>
            <a:ext cx="7715200" cy="253916"/>
          </a:xfrm>
          <a:prstGeom prst="rect">
            <a:avLst/>
          </a:prstGeom>
          <a:noFill/>
        </p:spPr>
        <p:txBody>
          <a:bodyPr wrap="square">
            <a:spAutoFit/>
          </a:bodyPr>
          <a:lstStyle/>
          <a:p>
            <a:r>
              <a:rPr lang="de-CH" sz="1050" dirty="0"/>
              <a:t>https://friendlyworkspace.ch/system/files/documents/2022-10/Faktenblatt_072_GFCH_2022-08_-_Job-Stress-Index_2022.pdf</a:t>
            </a:r>
          </a:p>
        </p:txBody>
      </p:sp>
    </p:spTree>
    <p:extLst>
      <p:ext uri="{BB962C8B-B14F-4D97-AF65-F5344CB8AC3E}">
        <p14:creationId xmlns:p14="http://schemas.microsoft.com/office/powerpoint/2010/main" val="3346169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8</a:t>
            </a:fld>
            <a:endParaRPr lang="de-DE" dirty="0"/>
          </a:p>
        </p:txBody>
      </p:sp>
      <p:sp>
        <p:nvSpPr>
          <p:cNvPr id="4" name="Titel 1">
            <a:extLst>
              <a:ext uri="{FF2B5EF4-FFF2-40B4-BE49-F238E27FC236}">
                <a16:creationId xmlns:a16="http://schemas.microsoft.com/office/drawing/2014/main" id="{32334392-8352-A0C6-FF55-B2F4BC21B00E}"/>
              </a:ext>
            </a:extLst>
          </p:cNvPr>
          <p:cNvSpPr>
            <a:spLocks noGrp="1"/>
          </p:cNvSpPr>
          <p:nvPr>
            <p:ph type="title"/>
          </p:nvPr>
        </p:nvSpPr>
        <p:spPr>
          <a:xfrm>
            <a:off x="457200" y="274638"/>
            <a:ext cx="8229600" cy="1143000"/>
          </a:xfrm>
        </p:spPr>
        <p:txBody>
          <a:bodyPr anchor="ctr">
            <a:noAutofit/>
          </a:bodyPr>
          <a:lstStyle/>
          <a:p>
            <a:pPr>
              <a:lnSpc>
                <a:spcPct val="90000"/>
              </a:lnSpc>
            </a:pPr>
            <a:r>
              <a:rPr lang="de-CH" sz="2800" dirty="0">
                <a:solidFill>
                  <a:schemeClr val="bg1">
                    <a:lumMod val="50000"/>
                  </a:schemeClr>
                </a:solidFill>
              </a:rPr>
              <a:t>Zusammenhänge zwischen Arbeitnehmer-Zufriedenheit / Wohlgefühl und Leistungsfähigkeit</a:t>
            </a:r>
          </a:p>
        </p:txBody>
      </p:sp>
      <p:sp>
        <p:nvSpPr>
          <p:cNvPr id="5" name="Text Placeholder 2">
            <a:extLst>
              <a:ext uri="{FF2B5EF4-FFF2-40B4-BE49-F238E27FC236}">
                <a16:creationId xmlns:a16="http://schemas.microsoft.com/office/drawing/2014/main" id="{D3CD8C7D-2E28-4CAB-1899-43155072C06A}"/>
              </a:ext>
            </a:extLst>
          </p:cNvPr>
          <p:cNvSpPr txBox="1">
            <a:spLocks/>
          </p:cNvSpPr>
          <p:nvPr/>
        </p:nvSpPr>
        <p:spPr>
          <a:xfrm>
            <a:off x="457200" y="1535113"/>
            <a:ext cx="4040188" cy="63976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err="1"/>
              <a:t>Nutzen</a:t>
            </a:r>
            <a:r>
              <a:rPr lang="en-US" b="1" dirty="0"/>
              <a:t> von </a:t>
            </a:r>
            <a:r>
              <a:rPr lang="en-US" b="1" dirty="0" err="1"/>
              <a:t>zufriedenen</a:t>
            </a:r>
            <a:r>
              <a:rPr lang="en-US" b="1" dirty="0"/>
              <a:t> MA</a:t>
            </a:r>
          </a:p>
        </p:txBody>
      </p:sp>
      <p:sp>
        <p:nvSpPr>
          <p:cNvPr id="8" name="Text Placeholder 4">
            <a:extLst>
              <a:ext uri="{FF2B5EF4-FFF2-40B4-BE49-F238E27FC236}">
                <a16:creationId xmlns:a16="http://schemas.microsoft.com/office/drawing/2014/main" id="{DED31A06-AB80-2DBD-6EC1-1F7CD8B0F58B}"/>
              </a:ext>
            </a:extLst>
          </p:cNvPr>
          <p:cNvSpPr txBox="1">
            <a:spLocks/>
          </p:cNvSpPr>
          <p:nvPr/>
        </p:nvSpPr>
        <p:spPr>
          <a:xfrm>
            <a:off x="4645025" y="1535113"/>
            <a:ext cx="4041775" cy="6397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80000"/>
              </a:lnSpc>
              <a:buNone/>
            </a:pPr>
            <a:r>
              <a:rPr lang="en-US" sz="2500" b="1" dirty="0" err="1"/>
              <a:t>Auswirkung</a:t>
            </a:r>
            <a:endParaRPr lang="en-US" sz="2500" b="1" dirty="0"/>
          </a:p>
        </p:txBody>
      </p:sp>
      <p:graphicFrame>
        <p:nvGraphicFramePr>
          <p:cNvPr id="11" name="Inhaltsplatzhalter 2">
            <a:extLst>
              <a:ext uri="{FF2B5EF4-FFF2-40B4-BE49-F238E27FC236}">
                <a16:creationId xmlns:a16="http://schemas.microsoft.com/office/drawing/2014/main" id="{18223759-B36B-6EF9-A00F-1EF04A0EE8D5}"/>
              </a:ext>
            </a:extLst>
          </p:cNvPr>
          <p:cNvGraphicFramePr>
            <a:graphicFrameLocks/>
          </p:cNvGraphicFramePr>
          <p:nvPr>
            <p:extLst>
              <p:ext uri="{D42A27DB-BD31-4B8C-83A1-F6EECF244321}">
                <p14:modId xmlns:p14="http://schemas.microsoft.com/office/powerpoint/2010/main" val="3350299738"/>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Inhaltsplatzhalter 3">
            <a:extLst>
              <a:ext uri="{FF2B5EF4-FFF2-40B4-BE49-F238E27FC236}">
                <a16:creationId xmlns:a16="http://schemas.microsoft.com/office/drawing/2014/main" id="{573AA954-7BC5-4985-FD28-99BCDABFCD9A}"/>
              </a:ext>
            </a:extLst>
          </p:cNvPr>
          <p:cNvSpPr txBox="1">
            <a:spLocks/>
          </p:cNvSpPr>
          <p:nvPr/>
        </p:nvSpPr>
        <p:spPr>
          <a:xfrm>
            <a:off x="4645025" y="2174875"/>
            <a:ext cx="4041775" cy="2508251"/>
          </a:xfrm>
          <a:prstGeom prst="rect">
            <a:avLst/>
          </a:prstGeom>
        </p:spPr>
        <p:txBody>
          <a:bodyPr vert="horz" lIns="91440" tIns="45720" rIns="91440" bIns="45720" rtlCol="0" anchor="ctr">
            <a:normAutofit/>
          </a:bodyP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de-CH" sz="2400" dirty="0">
                <a:solidFill>
                  <a:schemeClr val="tx1"/>
                </a:solidFill>
              </a:rPr>
              <a:t>Positive Organisationskultur mit Leistungsfähigkeit, Wettbewerbsfähigkeit und Nachhaltigkeit: </a:t>
            </a:r>
          </a:p>
          <a:p>
            <a:pPr marL="0" indent="0" algn="l">
              <a:buNone/>
            </a:pPr>
            <a:r>
              <a:rPr lang="de-CH" sz="2400" b="1" dirty="0">
                <a:solidFill>
                  <a:schemeClr val="tx1"/>
                </a:solidFill>
              </a:rPr>
              <a:t>Langfristiger Erfolg und Wachstum!</a:t>
            </a:r>
          </a:p>
        </p:txBody>
      </p:sp>
    </p:spTree>
    <p:extLst>
      <p:ext uri="{BB962C8B-B14F-4D97-AF65-F5344CB8AC3E}">
        <p14:creationId xmlns:p14="http://schemas.microsoft.com/office/powerpoint/2010/main" val="3083967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9</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369332"/>
          </a:xfrm>
          <a:prstGeom prst="rect">
            <a:avLst/>
          </a:prstGeom>
          <a:noFill/>
        </p:spPr>
        <p:txBody>
          <a:bodyPr wrap="square" rtlCol="0">
            <a:spAutoFit/>
          </a:bodyPr>
          <a:lstStyle/>
          <a:p>
            <a:r>
              <a:rPr lang="de-CH" b="1" dirty="0">
                <a:latin typeface="Calibri" panose="020F0502020204030204" pitchFamily="34" charset="0"/>
                <a:ea typeface="Aptos" panose="020B0004020202020204" pitchFamily="34" charset="0"/>
              </a:rPr>
              <a:t>Gruppenarbeit - Fotoprotokoll</a:t>
            </a:r>
            <a:endParaRPr lang="de-CH" b="1" dirty="0"/>
          </a:p>
        </p:txBody>
      </p:sp>
      <p:pic>
        <p:nvPicPr>
          <p:cNvPr id="5" name="Grafik 4" descr="Ein Bild, das Text, Klebezettel, Handschrift, Anzeigetafel enthält.&#10;&#10;Automatisch generierte Beschreibung">
            <a:extLst>
              <a:ext uri="{FF2B5EF4-FFF2-40B4-BE49-F238E27FC236}">
                <a16:creationId xmlns:a16="http://schemas.microsoft.com/office/drawing/2014/main" id="{DCEF7831-DB5F-42EE-60E4-EBADA073F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766899"/>
            <a:ext cx="5940152" cy="4455114"/>
          </a:xfrm>
          <a:prstGeom prst="rect">
            <a:avLst/>
          </a:prstGeom>
        </p:spPr>
      </p:pic>
    </p:spTree>
    <p:extLst>
      <p:ext uri="{BB962C8B-B14F-4D97-AF65-F5344CB8AC3E}">
        <p14:creationId xmlns:p14="http://schemas.microsoft.com/office/powerpoint/2010/main" val="2921615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10</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369332"/>
          </a:xfrm>
          <a:prstGeom prst="rect">
            <a:avLst/>
          </a:prstGeom>
          <a:noFill/>
        </p:spPr>
        <p:txBody>
          <a:bodyPr wrap="square" rtlCol="0">
            <a:spAutoFit/>
          </a:bodyPr>
          <a:lstStyle/>
          <a:p>
            <a:r>
              <a:rPr lang="de-CH" b="1" dirty="0">
                <a:latin typeface="Calibri" panose="020F0502020204030204" pitchFamily="34" charset="0"/>
                <a:ea typeface="Aptos" panose="020B0004020202020204" pitchFamily="34" charset="0"/>
              </a:rPr>
              <a:t>Gruppenarbeit - Fotoprotokoll</a:t>
            </a:r>
            <a:endParaRPr lang="de-CH" b="1" dirty="0"/>
          </a:p>
        </p:txBody>
      </p:sp>
      <p:pic>
        <p:nvPicPr>
          <p:cNvPr id="5" name="Grafik 4" descr="Ein Bild, das Text, Kühlschrank, Im Haus, Fenster enthält.&#10;&#10;Automatisch generierte Beschreibung">
            <a:extLst>
              <a:ext uri="{FF2B5EF4-FFF2-40B4-BE49-F238E27FC236}">
                <a16:creationId xmlns:a16="http://schemas.microsoft.com/office/drawing/2014/main" id="{1B51543C-F1E7-0F2C-C871-C645298B7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136" y="1631884"/>
            <a:ext cx="3543858" cy="4725144"/>
          </a:xfrm>
          <a:prstGeom prst="rect">
            <a:avLst/>
          </a:prstGeom>
        </p:spPr>
      </p:pic>
    </p:spTree>
    <p:extLst>
      <p:ext uri="{BB962C8B-B14F-4D97-AF65-F5344CB8AC3E}">
        <p14:creationId xmlns:p14="http://schemas.microsoft.com/office/powerpoint/2010/main" val="32744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11</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369332"/>
          </a:xfrm>
          <a:prstGeom prst="rect">
            <a:avLst/>
          </a:prstGeom>
          <a:noFill/>
        </p:spPr>
        <p:txBody>
          <a:bodyPr wrap="square" rtlCol="0">
            <a:spAutoFit/>
          </a:bodyPr>
          <a:lstStyle/>
          <a:p>
            <a:r>
              <a:rPr lang="de-CH" b="1" dirty="0">
                <a:latin typeface="Calibri" panose="020F0502020204030204" pitchFamily="34" charset="0"/>
                <a:ea typeface="Aptos" panose="020B0004020202020204" pitchFamily="34" charset="0"/>
              </a:rPr>
              <a:t>Gruppenarbeit - Fotoprotokoll</a:t>
            </a:r>
            <a:endParaRPr lang="de-CH" b="1" dirty="0"/>
          </a:p>
        </p:txBody>
      </p:sp>
      <p:pic>
        <p:nvPicPr>
          <p:cNvPr id="5" name="Grafik 4" descr="Ein Bild, das Text, Klebezettel, Handschrift, Schild enthält.&#10;&#10;Automatisch generierte Beschreibung">
            <a:extLst>
              <a:ext uri="{FF2B5EF4-FFF2-40B4-BE49-F238E27FC236}">
                <a16:creationId xmlns:a16="http://schemas.microsoft.com/office/drawing/2014/main" id="{A8AB7111-783E-AD8E-AB4C-05AD2B9CC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32562"/>
            <a:ext cx="6177456" cy="4633092"/>
          </a:xfrm>
          <a:prstGeom prst="rect">
            <a:avLst/>
          </a:prstGeom>
        </p:spPr>
      </p:pic>
    </p:spTree>
    <p:extLst>
      <p:ext uri="{BB962C8B-B14F-4D97-AF65-F5344CB8AC3E}">
        <p14:creationId xmlns:p14="http://schemas.microsoft.com/office/powerpoint/2010/main" val="1239872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12</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369332"/>
          </a:xfrm>
          <a:prstGeom prst="rect">
            <a:avLst/>
          </a:prstGeom>
          <a:noFill/>
        </p:spPr>
        <p:txBody>
          <a:bodyPr wrap="square" rtlCol="0">
            <a:spAutoFit/>
          </a:bodyPr>
          <a:lstStyle/>
          <a:p>
            <a:r>
              <a:rPr lang="de-CH" b="1" dirty="0">
                <a:latin typeface="Calibri" panose="020F0502020204030204" pitchFamily="34" charset="0"/>
                <a:ea typeface="Aptos" panose="020B0004020202020204" pitchFamily="34" charset="0"/>
              </a:rPr>
              <a:t>Gruppenarbeit - Fotoprotokoll</a:t>
            </a:r>
            <a:endParaRPr lang="de-CH" b="1" dirty="0"/>
          </a:p>
        </p:txBody>
      </p:sp>
      <p:pic>
        <p:nvPicPr>
          <p:cNvPr id="5" name="Grafik 4" descr="Ein Bild, das Text, Handschrift, Whiteboard, Tafel enthält.&#10;&#10;Automatisch generierte Beschreibung">
            <a:extLst>
              <a:ext uri="{FF2B5EF4-FFF2-40B4-BE49-F238E27FC236}">
                <a16:creationId xmlns:a16="http://schemas.microsoft.com/office/drawing/2014/main" id="{01121100-CF9B-BC7D-34F3-A5F68E3F6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700808"/>
            <a:ext cx="3384376" cy="4512501"/>
          </a:xfrm>
          <a:prstGeom prst="rect">
            <a:avLst/>
          </a:prstGeom>
        </p:spPr>
      </p:pic>
      <p:pic>
        <p:nvPicPr>
          <p:cNvPr id="7" name="Grafik 6" descr="Ein Bild, das Text, Handschrift, Mobiliar, Whiteboard enthält.&#10;&#10;Automatisch generierte Beschreibung">
            <a:extLst>
              <a:ext uri="{FF2B5EF4-FFF2-40B4-BE49-F238E27FC236}">
                <a16:creationId xmlns:a16="http://schemas.microsoft.com/office/drawing/2014/main" id="{3ED655A2-BE5A-85AC-5242-7B726745A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1417638"/>
            <a:ext cx="3651870" cy="4869160"/>
          </a:xfrm>
          <a:prstGeom prst="rect">
            <a:avLst/>
          </a:prstGeom>
        </p:spPr>
      </p:pic>
    </p:spTree>
    <p:extLst>
      <p:ext uri="{BB962C8B-B14F-4D97-AF65-F5344CB8AC3E}">
        <p14:creationId xmlns:p14="http://schemas.microsoft.com/office/powerpoint/2010/main" val="2686064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Gesunde Führung</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13</a:t>
            </a:fld>
            <a:endParaRPr lang="de-DE" dirty="0"/>
          </a:p>
        </p:txBody>
      </p:sp>
      <p:sp>
        <p:nvSpPr>
          <p:cNvPr id="4" name="Textfeld 3">
            <a:extLst>
              <a:ext uri="{FF2B5EF4-FFF2-40B4-BE49-F238E27FC236}">
                <a16:creationId xmlns:a16="http://schemas.microsoft.com/office/drawing/2014/main" id="{9C385C3C-31F0-53DC-1F95-94A0CAA64D57}"/>
              </a:ext>
            </a:extLst>
          </p:cNvPr>
          <p:cNvSpPr txBox="1"/>
          <p:nvPr/>
        </p:nvSpPr>
        <p:spPr>
          <a:xfrm>
            <a:off x="611560" y="1263230"/>
            <a:ext cx="7848872" cy="369332"/>
          </a:xfrm>
          <a:prstGeom prst="rect">
            <a:avLst/>
          </a:prstGeom>
          <a:noFill/>
        </p:spPr>
        <p:txBody>
          <a:bodyPr wrap="square" rtlCol="0">
            <a:spAutoFit/>
          </a:bodyPr>
          <a:lstStyle/>
          <a:p>
            <a:r>
              <a:rPr lang="de-CH" b="1" dirty="0">
                <a:latin typeface="Calibri" panose="020F0502020204030204" pitchFamily="34" charset="0"/>
                <a:ea typeface="Aptos" panose="020B0004020202020204" pitchFamily="34" charset="0"/>
              </a:rPr>
              <a:t>Gruppenarbeit - Fotoprotokoll</a:t>
            </a:r>
            <a:endParaRPr lang="de-CH" b="1" dirty="0"/>
          </a:p>
        </p:txBody>
      </p:sp>
      <p:pic>
        <p:nvPicPr>
          <p:cNvPr id="5" name="Grafik 4" descr="Ein Bild, das Text, Mobiliar, Tisch, Handschrift enthält.&#10;&#10;Automatisch generierte Beschreibung">
            <a:extLst>
              <a:ext uri="{FF2B5EF4-FFF2-40B4-BE49-F238E27FC236}">
                <a16:creationId xmlns:a16="http://schemas.microsoft.com/office/drawing/2014/main" id="{5B54C701-6E96-5A1B-5569-C5A8A09FFB3D}"/>
              </a:ext>
            </a:extLst>
          </p:cNvPr>
          <p:cNvPicPr>
            <a:picLocks noChangeAspect="1"/>
          </p:cNvPicPr>
          <p:nvPr/>
        </p:nvPicPr>
        <p:blipFill rotWithShape="1">
          <a:blip r:embed="rId2">
            <a:extLst>
              <a:ext uri="{28A0092B-C50C-407E-A947-70E740481C1C}">
                <a14:useLocalDpi xmlns:a14="http://schemas.microsoft.com/office/drawing/2010/main" val="0"/>
              </a:ext>
            </a:extLst>
          </a:blip>
          <a:srcRect l="18876" t="18390" r="20888" b="18946"/>
          <a:stretch/>
        </p:blipFill>
        <p:spPr>
          <a:xfrm>
            <a:off x="755576" y="1632562"/>
            <a:ext cx="3096344" cy="4294929"/>
          </a:xfrm>
          <a:prstGeom prst="rect">
            <a:avLst/>
          </a:prstGeom>
        </p:spPr>
      </p:pic>
    </p:spTree>
    <p:extLst>
      <p:ext uri="{BB962C8B-B14F-4D97-AF65-F5344CB8AC3E}">
        <p14:creationId xmlns:p14="http://schemas.microsoft.com/office/powerpoint/2010/main" val="2554673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14</a:t>
            </a:fld>
            <a:endParaRPr lang="de-DE" dirty="0"/>
          </a:p>
        </p:txBody>
      </p:sp>
      <p:sp>
        <p:nvSpPr>
          <p:cNvPr id="3" name="Textfeld 2">
            <a:extLst>
              <a:ext uri="{FF2B5EF4-FFF2-40B4-BE49-F238E27FC236}">
                <a16:creationId xmlns:a16="http://schemas.microsoft.com/office/drawing/2014/main" id="{D038627E-4827-1730-FF10-E52661B6A840}"/>
              </a:ext>
            </a:extLst>
          </p:cNvPr>
          <p:cNvSpPr txBox="1"/>
          <p:nvPr/>
        </p:nvSpPr>
        <p:spPr>
          <a:xfrm>
            <a:off x="611560" y="1263230"/>
            <a:ext cx="7848872" cy="2308324"/>
          </a:xfrm>
          <a:prstGeom prst="rect">
            <a:avLst/>
          </a:prstGeom>
          <a:noFill/>
        </p:spPr>
        <p:txBody>
          <a:bodyPr wrap="square" rtlCol="0">
            <a:spAutoFit/>
          </a:bodyPr>
          <a:lstStyle/>
          <a:p>
            <a:r>
              <a:rPr lang="de-CH" sz="1800" dirty="0">
                <a:latin typeface="Calibri" panose="020F0502020204030204" pitchFamily="34" charset="0"/>
                <a:ea typeface="Aptos" panose="020B0004020202020204" pitchFamily="34" charset="0"/>
              </a:rPr>
              <a:t>Der Arbeitgeber ist verpflichtet, für die Gesundheit der Mitarbeiter am Arbeitsplatz zu sorgen (Fürsorgepflicht).</a:t>
            </a:r>
          </a:p>
          <a:p>
            <a:endParaRPr lang="de-CH" sz="1800" dirty="0">
              <a:latin typeface="Calibri" panose="020F0502020204030204" pitchFamily="34" charset="0"/>
              <a:ea typeface="Aptos" panose="020B0004020202020204" pitchFamily="34" charset="0"/>
            </a:endParaRPr>
          </a:p>
          <a:p>
            <a:r>
              <a:rPr lang="de-CH" dirty="0">
                <a:latin typeface="Calibri" panose="020F0502020204030204" pitchFamily="34" charset="0"/>
                <a:ea typeface="Aptos" panose="020B0004020202020204" pitchFamily="34" charset="0"/>
              </a:rPr>
              <a:t>Der Begriff der «arbeitsplatzbezogenen Arbeitsunfähigkeit» findet dabei immer vermehrt Anwendung.</a:t>
            </a:r>
          </a:p>
          <a:p>
            <a:br>
              <a:rPr lang="de-CH" sz="1800" dirty="0">
                <a:latin typeface="Calibri" panose="020F0502020204030204" pitchFamily="34" charset="0"/>
                <a:ea typeface="Aptos" panose="020B0004020202020204" pitchFamily="34" charset="0"/>
              </a:rPr>
            </a:br>
            <a:r>
              <a:rPr lang="de-CH" sz="1800" dirty="0">
                <a:latin typeface="Calibri" panose="020F0502020204030204" pitchFamily="34" charset="0"/>
                <a:ea typeface="Aptos" panose="020B0004020202020204" pitchFamily="34" charset="0"/>
              </a:rPr>
              <a:t>Was bedeutet das in der Praxis und welche Konsequenzen hat dies für Arbeitgeber und Mitarbeiter?</a:t>
            </a:r>
            <a:endParaRPr lang="de-CH" dirty="0"/>
          </a:p>
        </p:txBody>
      </p:sp>
    </p:spTree>
    <p:extLst>
      <p:ext uri="{BB962C8B-B14F-4D97-AF65-F5344CB8AC3E}">
        <p14:creationId xmlns:p14="http://schemas.microsoft.com/office/powerpoint/2010/main" val="126642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15</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5355312"/>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Ein paar Fakten und Zahlen</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Stress:</a:t>
            </a:r>
          </a:p>
          <a:p>
            <a:pPr marL="742950" lvl="1" indent="-285750">
              <a:buFont typeface="Arial" panose="020B0604020202020204" pitchFamily="34" charset="0"/>
              <a:buChar char="•"/>
            </a:pPr>
            <a:r>
              <a:rPr lang="de-CH" dirty="0">
                <a:latin typeface="Calibri" panose="020F0502020204030204" pitchFamily="34" charset="0"/>
              </a:rPr>
              <a:t>der Anteil Stress hat sich in den letzten 10 Jahren um 5% erhöht.</a:t>
            </a:r>
          </a:p>
          <a:p>
            <a:pPr marL="742950" lvl="1" indent="-285750">
              <a:buFont typeface="Arial" panose="020B0604020202020204" pitchFamily="34" charset="0"/>
              <a:buChar char="•"/>
            </a:pPr>
            <a:r>
              <a:rPr lang="de-CH" dirty="0">
                <a:latin typeface="Calibri" panose="020F0502020204030204" pitchFamily="34" charset="0"/>
              </a:rPr>
              <a:t>Über 50% der befragten Personen fühlen sich am Arbeitsplatz emotional erschöpft.</a:t>
            </a:r>
          </a:p>
          <a:p>
            <a:pPr marL="742950" lvl="1" indent="-285750">
              <a:buFont typeface="Arial" panose="020B0604020202020204" pitchFamily="34" charset="0"/>
              <a:buChar char="•"/>
            </a:pPr>
            <a:r>
              <a:rPr lang="de-CH" dirty="0">
                <a:latin typeface="Calibri" panose="020F0502020204030204" pitchFamily="34" charset="0"/>
              </a:rPr>
              <a:t>Entsprechend ist das Risiko aufgrund eines Burn-outs arbeitsunfähig zu werden, deutlich höher.</a:t>
            </a:r>
          </a:p>
          <a:p>
            <a:pPr marL="742950" lvl="1" indent="-285750">
              <a:buFont typeface="Arial" panose="020B0604020202020204" pitchFamily="34" charset="0"/>
              <a:buChar char="•"/>
            </a:pPr>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Langzeitarbeitsunfähigkeit aufgrund psychischer Leiden:</a:t>
            </a:r>
          </a:p>
          <a:p>
            <a:pPr marL="742950" lvl="1" indent="-285750">
              <a:buFont typeface="Arial" panose="020B0604020202020204" pitchFamily="34" charset="0"/>
              <a:buChar char="•"/>
            </a:pPr>
            <a:r>
              <a:rPr lang="de-CH" dirty="0">
                <a:latin typeface="Calibri" panose="020F0502020204030204" pitchFamily="34" charset="0"/>
              </a:rPr>
              <a:t>Psychische bedingte Arbeitsunfähigkeiten dauern im Schnitt 218 Tage.</a:t>
            </a:r>
          </a:p>
          <a:p>
            <a:pPr marL="742950" lvl="1" indent="-285750">
              <a:buFont typeface="Arial" panose="020B0604020202020204" pitchFamily="34" charset="0"/>
              <a:buChar char="•"/>
            </a:pPr>
            <a:r>
              <a:rPr lang="de-CH" dirty="0">
                <a:latin typeface="Calibri" panose="020F0502020204030204" pitchFamily="34" charset="0"/>
              </a:rPr>
              <a:t>Bei 95% aller Fälle handelt es sich um 100% Vollzeit-Krankschreibungen</a:t>
            </a:r>
          </a:p>
          <a:p>
            <a:pPr marL="742950" lvl="1" indent="-285750">
              <a:buFont typeface="Arial" panose="020B0604020202020204" pitchFamily="34" charset="0"/>
              <a:buChar char="•"/>
            </a:pPr>
            <a:r>
              <a:rPr lang="de-CH" dirty="0">
                <a:latin typeface="Calibri" panose="020F0502020204030204" pitchFamily="34" charset="0"/>
              </a:rPr>
              <a:t>57% aller psychisch bedingter Fälle, beziehen sich auf Konflikte beim Arbeitsplatz</a:t>
            </a:r>
          </a:p>
          <a:p>
            <a:pPr marL="742950" lvl="1" indent="-285750">
              <a:buFont typeface="Arial" panose="020B0604020202020204" pitchFamily="34" charset="0"/>
              <a:buChar char="•"/>
            </a:pPr>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Links zu den Studien:</a:t>
            </a:r>
          </a:p>
          <a:p>
            <a:pPr marL="742950" lvl="1" indent="-285750">
              <a:buFont typeface="Arial" panose="020B0604020202020204" pitchFamily="34" charset="0"/>
              <a:buChar char="•"/>
            </a:pPr>
            <a:r>
              <a:rPr lang="de-CH" dirty="0">
                <a:latin typeface="Calibri" panose="020F0502020204030204" pitchFamily="34" charset="0"/>
                <a:hlinkClick r:id="rId2"/>
              </a:rPr>
              <a:t>BFS</a:t>
            </a:r>
            <a:r>
              <a:rPr lang="de-CH" dirty="0">
                <a:latin typeface="Calibri" panose="020F0502020204030204" pitchFamily="34" charset="0"/>
              </a:rPr>
              <a:t> – Stress am Arbeitsplatz vom 23. Mai 2024</a:t>
            </a:r>
          </a:p>
          <a:p>
            <a:pPr marL="742950" lvl="1" indent="-285750">
              <a:buFont typeface="Arial" panose="020B0604020202020204" pitchFamily="34" charset="0"/>
              <a:buChar char="•"/>
            </a:pPr>
            <a:r>
              <a:rPr lang="de-CH" dirty="0" err="1">
                <a:latin typeface="Calibri" panose="020F0502020204030204" pitchFamily="34" charset="0"/>
                <a:hlinkClick r:id="rId3"/>
              </a:rPr>
              <a:t>Swica</a:t>
            </a:r>
            <a:r>
              <a:rPr lang="de-CH" dirty="0">
                <a:latin typeface="Calibri" panose="020F0502020204030204" pitchFamily="34" charset="0"/>
              </a:rPr>
              <a:t> – Studie «Krankschreibungen aus Psychischen Gründen» von 2022</a:t>
            </a:r>
          </a:p>
          <a:p>
            <a:pPr marL="742950" lvl="1" indent="-285750">
              <a:buFont typeface="Arial" panose="020B0604020202020204" pitchFamily="34" charset="0"/>
              <a:buChar char="•"/>
            </a:pPr>
            <a:endParaRPr lang="de-CH" dirty="0">
              <a:latin typeface="Calibri" panose="020F0502020204030204" pitchFamily="34" charset="0"/>
            </a:endParaRPr>
          </a:p>
        </p:txBody>
      </p:sp>
    </p:spTree>
    <p:extLst>
      <p:ext uri="{BB962C8B-B14F-4D97-AF65-F5344CB8AC3E}">
        <p14:creationId xmlns:p14="http://schemas.microsoft.com/office/powerpoint/2010/main" val="2815099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16</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1477328"/>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Begriffsdefinitionen</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Die Definitionen «Krankheit» und «Arbeitsunfähigkeiten» finden sich im Sozialversicherungsrecht (ATSG – Allgemeiner Teil des Sozialversicherungsrechts).</a:t>
            </a:r>
          </a:p>
        </p:txBody>
      </p:sp>
      <p:sp>
        <p:nvSpPr>
          <p:cNvPr id="5" name="Rechteck 4">
            <a:extLst>
              <a:ext uri="{FF2B5EF4-FFF2-40B4-BE49-F238E27FC236}">
                <a16:creationId xmlns:a16="http://schemas.microsoft.com/office/drawing/2014/main" id="{85D7D32B-1F8B-755E-44BE-6095DA720CBA}"/>
              </a:ext>
            </a:extLst>
          </p:cNvPr>
          <p:cNvSpPr/>
          <p:nvPr/>
        </p:nvSpPr>
        <p:spPr>
          <a:xfrm>
            <a:off x="755576" y="2852936"/>
            <a:ext cx="3960440" cy="2448272"/>
          </a:xfrm>
          <a:prstGeom prst="rect">
            <a:avLst/>
          </a:prstGeom>
          <a:solidFill>
            <a:srgbClr val="EA6D54"/>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endParaRPr lang="de-CH" sz="1100" dirty="0">
              <a:solidFill>
                <a:schemeClr val="bg1">
                  <a:lumMod val="50000"/>
                </a:schemeClr>
              </a:solidFill>
            </a:endParaRPr>
          </a:p>
        </p:txBody>
      </p:sp>
      <p:sp>
        <p:nvSpPr>
          <p:cNvPr id="6" name="Textfeld 5">
            <a:extLst>
              <a:ext uri="{FF2B5EF4-FFF2-40B4-BE49-F238E27FC236}">
                <a16:creationId xmlns:a16="http://schemas.microsoft.com/office/drawing/2014/main" id="{42BD3235-7837-B5EF-5E2D-E8E49E56FC11}"/>
              </a:ext>
            </a:extLst>
          </p:cNvPr>
          <p:cNvSpPr txBox="1"/>
          <p:nvPr/>
        </p:nvSpPr>
        <p:spPr>
          <a:xfrm>
            <a:off x="745827" y="2898504"/>
            <a:ext cx="3885715" cy="1815882"/>
          </a:xfrm>
          <a:prstGeom prst="rect">
            <a:avLst/>
          </a:prstGeom>
          <a:noFill/>
        </p:spPr>
        <p:txBody>
          <a:bodyPr wrap="square" rtlCol="0">
            <a:spAutoFit/>
          </a:bodyPr>
          <a:lstStyle/>
          <a:p>
            <a:pPr algn="ctr"/>
            <a:r>
              <a:rPr lang="de-CH" sz="1600" b="1" dirty="0">
                <a:solidFill>
                  <a:schemeClr val="bg1"/>
                </a:solidFill>
              </a:rPr>
              <a:t>«Krankheit» nach Art. 3 Abs.1 ATSG</a:t>
            </a:r>
          </a:p>
          <a:p>
            <a:pPr algn="ctr"/>
            <a:r>
              <a:rPr lang="de-CH" sz="1600" dirty="0">
                <a:solidFill>
                  <a:schemeClr val="bg1"/>
                </a:solidFill>
              </a:rPr>
              <a:t>«</a:t>
            </a:r>
            <a:r>
              <a:rPr lang="de-DE" sz="1600" dirty="0">
                <a:solidFill>
                  <a:schemeClr val="bg1"/>
                </a:solidFill>
              </a:rPr>
              <a:t>Krankheit ist jede Beeinträchtigung der körperlichen, geistigen oder psychischen Gesundheit, die nicht Folge eines Unfalles ist und die eine medizinische Untersuchung oder Behandlung erfordert oder eine Arbeitsunfähigkeit zur Folge hat.</a:t>
            </a:r>
            <a:r>
              <a:rPr lang="de-CH" sz="1600" dirty="0">
                <a:solidFill>
                  <a:schemeClr val="bg1"/>
                </a:solidFill>
              </a:rPr>
              <a:t>»</a:t>
            </a:r>
          </a:p>
        </p:txBody>
      </p:sp>
      <p:sp>
        <p:nvSpPr>
          <p:cNvPr id="7" name="Rechteck 6">
            <a:extLst>
              <a:ext uri="{FF2B5EF4-FFF2-40B4-BE49-F238E27FC236}">
                <a16:creationId xmlns:a16="http://schemas.microsoft.com/office/drawing/2014/main" id="{AD54D611-2F27-6BEB-FACC-14C17F90953C}"/>
              </a:ext>
            </a:extLst>
          </p:cNvPr>
          <p:cNvSpPr/>
          <p:nvPr/>
        </p:nvSpPr>
        <p:spPr>
          <a:xfrm>
            <a:off x="4855046" y="2852936"/>
            <a:ext cx="4020442" cy="2448272"/>
          </a:xfrm>
          <a:prstGeom prst="rect">
            <a:avLst/>
          </a:prstGeom>
          <a:solidFill>
            <a:srgbClr val="EA6D54"/>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endParaRPr lang="de-CH" sz="1100" dirty="0">
              <a:solidFill>
                <a:schemeClr val="bg1">
                  <a:lumMod val="50000"/>
                </a:schemeClr>
              </a:solidFill>
            </a:endParaRPr>
          </a:p>
        </p:txBody>
      </p:sp>
      <p:sp>
        <p:nvSpPr>
          <p:cNvPr id="8" name="Textfeld 7">
            <a:extLst>
              <a:ext uri="{FF2B5EF4-FFF2-40B4-BE49-F238E27FC236}">
                <a16:creationId xmlns:a16="http://schemas.microsoft.com/office/drawing/2014/main" id="{817D61EF-1AB3-F40B-F17B-07C9CADAB34C}"/>
              </a:ext>
            </a:extLst>
          </p:cNvPr>
          <p:cNvSpPr txBox="1"/>
          <p:nvPr/>
        </p:nvSpPr>
        <p:spPr>
          <a:xfrm>
            <a:off x="4860032" y="2852936"/>
            <a:ext cx="3944585" cy="2308324"/>
          </a:xfrm>
          <a:prstGeom prst="rect">
            <a:avLst/>
          </a:prstGeom>
          <a:noFill/>
        </p:spPr>
        <p:txBody>
          <a:bodyPr wrap="square" rtlCol="0">
            <a:spAutoFit/>
          </a:bodyPr>
          <a:lstStyle/>
          <a:p>
            <a:pPr algn="ctr"/>
            <a:r>
              <a:rPr lang="de-CH" sz="1600" b="1" dirty="0">
                <a:solidFill>
                  <a:schemeClr val="bg1"/>
                </a:solidFill>
              </a:rPr>
              <a:t>«Arbeitsunfähigkeit» nach Art. 6 ATSG</a:t>
            </a:r>
          </a:p>
          <a:p>
            <a:pPr algn="ctr"/>
            <a:r>
              <a:rPr lang="de-CH" sz="1600" dirty="0">
                <a:solidFill>
                  <a:schemeClr val="bg1"/>
                </a:solidFill>
              </a:rPr>
              <a:t>«</a:t>
            </a:r>
            <a:r>
              <a:rPr lang="de-DE" sz="1600" dirty="0">
                <a:solidFill>
                  <a:schemeClr val="bg1"/>
                </a:solidFill>
              </a:rPr>
              <a:t>Arbeitsunfähigkeit ist die durch eine Beeinträchtigung der körperlichen, geistigen oder psychischen Gesundheit bedingte, volle oder teilweise Unfähigkeit, im bisherigen Beruf oder Aufgabenbereich zumutbare Arbeit zu </a:t>
            </a:r>
            <a:r>
              <a:rPr lang="de-DE" sz="1600" dirty="0" err="1">
                <a:solidFill>
                  <a:schemeClr val="bg1"/>
                </a:solidFill>
              </a:rPr>
              <a:t>leisten.Bei</a:t>
            </a:r>
            <a:r>
              <a:rPr lang="de-DE" sz="1600" dirty="0">
                <a:solidFill>
                  <a:schemeClr val="bg1"/>
                </a:solidFill>
              </a:rPr>
              <a:t> langer Dauer wird auch die zumutbare Tätigkeit in einem anderen Beruf oder Aufgabenbereich berücksichtigt.</a:t>
            </a:r>
            <a:r>
              <a:rPr lang="de-CH" sz="1600" dirty="0">
                <a:solidFill>
                  <a:schemeClr val="bg1"/>
                </a:solidFill>
              </a:rPr>
              <a:t>»</a:t>
            </a:r>
          </a:p>
        </p:txBody>
      </p:sp>
    </p:spTree>
    <p:extLst>
      <p:ext uri="{BB962C8B-B14F-4D97-AF65-F5344CB8AC3E}">
        <p14:creationId xmlns:p14="http://schemas.microsoft.com/office/powerpoint/2010/main" val="2505723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17</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1477328"/>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Begriffsdefinitionen</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Aus einer «Arbeitsunfähigkeit» kann eine «Erwerbsunfähigkeit» und somit eine «Invalidität» entstehen.</a:t>
            </a:r>
          </a:p>
          <a:p>
            <a:pPr marL="742950" lvl="1" indent="-285750">
              <a:buFont typeface="Arial" panose="020B0604020202020204" pitchFamily="34" charset="0"/>
              <a:buChar char="•"/>
            </a:pPr>
            <a:endParaRPr lang="de-CH" dirty="0">
              <a:latin typeface="Calibri" panose="020F0502020204030204" pitchFamily="34" charset="0"/>
            </a:endParaRPr>
          </a:p>
        </p:txBody>
      </p:sp>
      <p:sp>
        <p:nvSpPr>
          <p:cNvPr id="5" name="Rechteck 4">
            <a:extLst>
              <a:ext uri="{FF2B5EF4-FFF2-40B4-BE49-F238E27FC236}">
                <a16:creationId xmlns:a16="http://schemas.microsoft.com/office/drawing/2014/main" id="{85D7D32B-1F8B-755E-44BE-6095DA720CBA}"/>
              </a:ext>
            </a:extLst>
          </p:cNvPr>
          <p:cNvSpPr/>
          <p:nvPr/>
        </p:nvSpPr>
        <p:spPr>
          <a:xfrm>
            <a:off x="755576" y="2564904"/>
            <a:ext cx="3960440" cy="2448272"/>
          </a:xfrm>
          <a:prstGeom prst="rect">
            <a:avLst/>
          </a:prstGeom>
          <a:solidFill>
            <a:srgbClr val="EA6D54"/>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endParaRPr lang="de-CH" sz="1100" dirty="0">
              <a:solidFill>
                <a:schemeClr val="bg1">
                  <a:lumMod val="50000"/>
                </a:schemeClr>
              </a:solidFill>
            </a:endParaRPr>
          </a:p>
        </p:txBody>
      </p:sp>
      <p:sp>
        <p:nvSpPr>
          <p:cNvPr id="7" name="Rechteck 6">
            <a:extLst>
              <a:ext uri="{FF2B5EF4-FFF2-40B4-BE49-F238E27FC236}">
                <a16:creationId xmlns:a16="http://schemas.microsoft.com/office/drawing/2014/main" id="{AD54D611-2F27-6BEB-FACC-14C17F90953C}"/>
              </a:ext>
            </a:extLst>
          </p:cNvPr>
          <p:cNvSpPr/>
          <p:nvPr/>
        </p:nvSpPr>
        <p:spPr>
          <a:xfrm>
            <a:off x="4855046" y="2564904"/>
            <a:ext cx="4020442" cy="2448272"/>
          </a:xfrm>
          <a:prstGeom prst="rect">
            <a:avLst/>
          </a:prstGeom>
          <a:solidFill>
            <a:srgbClr val="EA6D54"/>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endParaRPr lang="de-CH" sz="1100" dirty="0">
              <a:solidFill>
                <a:schemeClr val="bg1">
                  <a:lumMod val="50000"/>
                </a:schemeClr>
              </a:solidFill>
            </a:endParaRPr>
          </a:p>
        </p:txBody>
      </p:sp>
      <p:sp>
        <p:nvSpPr>
          <p:cNvPr id="8" name="Textfeld 7">
            <a:extLst>
              <a:ext uri="{FF2B5EF4-FFF2-40B4-BE49-F238E27FC236}">
                <a16:creationId xmlns:a16="http://schemas.microsoft.com/office/drawing/2014/main" id="{817D61EF-1AB3-F40B-F17B-07C9CADAB34C}"/>
              </a:ext>
            </a:extLst>
          </p:cNvPr>
          <p:cNvSpPr txBox="1"/>
          <p:nvPr/>
        </p:nvSpPr>
        <p:spPr>
          <a:xfrm>
            <a:off x="4860032" y="2564904"/>
            <a:ext cx="3944585" cy="1077218"/>
          </a:xfrm>
          <a:prstGeom prst="rect">
            <a:avLst/>
          </a:prstGeom>
          <a:noFill/>
        </p:spPr>
        <p:txBody>
          <a:bodyPr wrap="square" rtlCol="0">
            <a:spAutoFit/>
          </a:bodyPr>
          <a:lstStyle/>
          <a:p>
            <a:pPr algn="ctr"/>
            <a:r>
              <a:rPr lang="de-CH" sz="1600" b="1" dirty="0">
                <a:solidFill>
                  <a:schemeClr val="bg1"/>
                </a:solidFill>
              </a:rPr>
              <a:t>«Invalidität» nach Art. 8 ATSG</a:t>
            </a:r>
          </a:p>
          <a:p>
            <a:pPr algn="ctr"/>
            <a:r>
              <a:rPr lang="de-CH" sz="1600" dirty="0">
                <a:solidFill>
                  <a:schemeClr val="bg1"/>
                </a:solidFill>
              </a:rPr>
              <a:t>«</a:t>
            </a:r>
            <a:r>
              <a:rPr lang="de-DE" sz="1600" dirty="0">
                <a:solidFill>
                  <a:schemeClr val="bg1"/>
                </a:solidFill>
              </a:rPr>
              <a:t>Invalidität ist die voraussichtlich bleibende oder längere Zeit dauernde ganze oder teilweise Erwerbsunfähigkeit.</a:t>
            </a:r>
            <a:r>
              <a:rPr lang="de-CH" sz="1600" dirty="0">
                <a:solidFill>
                  <a:schemeClr val="bg1"/>
                </a:solidFill>
              </a:rPr>
              <a:t>»</a:t>
            </a:r>
          </a:p>
        </p:txBody>
      </p:sp>
      <p:sp>
        <p:nvSpPr>
          <p:cNvPr id="9" name="Rechteck 8">
            <a:extLst>
              <a:ext uri="{FF2B5EF4-FFF2-40B4-BE49-F238E27FC236}">
                <a16:creationId xmlns:a16="http://schemas.microsoft.com/office/drawing/2014/main" id="{9E286EAD-BAA9-2750-FFDE-2D7669FF81FA}"/>
              </a:ext>
            </a:extLst>
          </p:cNvPr>
          <p:cNvSpPr/>
          <p:nvPr/>
        </p:nvSpPr>
        <p:spPr>
          <a:xfrm>
            <a:off x="760537" y="4220513"/>
            <a:ext cx="3960440" cy="2448272"/>
          </a:xfrm>
          <a:prstGeom prst="rect">
            <a:avLst/>
          </a:prstGeom>
          <a:solidFill>
            <a:srgbClr val="EA6D54"/>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endParaRPr lang="de-CH" sz="1100" dirty="0">
              <a:solidFill>
                <a:schemeClr val="bg1">
                  <a:lumMod val="50000"/>
                </a:schemeClr>
              </a:solidFill>
            </a:endParaRPr>
          </a:p>
        </p:txBody>
      </p:sp>
      <p:sp>
        <p:nvSpPr>
          <p:cNvPr id="10" name="Textfeld 9">
            <a:extLst>
              <a:ext uri="{FF2B5EF4-FFF2-40B4-BE49-F238E27FC236}">
                <a16:creationId xmlns:a16="http://schemas.microsoft.com/office/drawing/2014/main" id="{42BD3235-7837-B5EF-5E2D-E8E49E56FC11}"/>
              </a:ext>
            </a:extLst>
          </p:cNvPr>
          <p:cNvSpPr txBox="1"/>
          <p:nvPr/>
        </p:nvSpPr>
        <p:spPr>
          <a:xfrm>
            <a:off x="830301" y="2636912"/>
            <a:ext cx="3885715" cy="4031873"/>
          </a:xfrm>
          <a:prstGeom prst="rect">
            <a:avLst/>
          </a:prstGeom>
          <a:noFill/>
        </p:spPr>
        <p:txBody>
          <a:bodyPr wrap="square" rtlCol="0">
            <a:spAutoFit/>
          </a:bodyPr>
          <a:lstStyle/>
          <a:p>
            <a:pPr algn="ctr"/>
            <a:r>
              <a:rPr lang="de-CH" sz="1600" b="1" dirty="0">
                <a:solidFill>
                  <a:schemeClr val="bg1"/>
                </a:solidFill>
              </a:rPr>
              <a:t>«Erwerbsunfähigkeit» nach Art. 7 ATSG</a:t>
            </a:r>
          </a:p>
          <a:p>
            <a:pPr algn="ctr"/>
            <a:r>
              <a:rPr lang="de-CH" sz="1600" dirty="0">
                <a:solidFill>
                  <a:schemeClr val="bg1"/>
                </a:solidFill>
              </a:rPr>
              <a:t>Absatz 1: «</a:t>
            </a:r>
            <a:r>
              <a:rPr lang="de-DE" sz="1600" dirty="0">
                <a:solidFill>
                  <a:schemeClr val="bg1"/>
                </a:solidFill>
              </a:rPr>
              <a:t>Erwerbsunfähigkeit ist der durch Beeinträchtigung der körperlichen, geistigen oder psychischen Gesundheit verursachte und nach zumutbarer Behandlung und Eingliederung verbleibende ganze oder teilweise Verlust der Erwerbsmöglichkeiten auf dem in Betracht kommenden ausgeglichenen Arbeitsmarkt.</a:t>
            </a:r>
            <a:r>
              <a:rPr lang="de-CH" sz="1600" dirty="0">
                <a:solidFill>
                  <a:schemeClr val="bg1"/>
                </a:solidFill>
              </a:rPr>
              <a:t>»</a:t>
            </a:r>
          </a:p>
          <a:p>
            <a:pPr algn="ctr"/>
            <a:r>
              <a:rPr lang="de-CH" sz="1600" dirty="0">
                <a:solidFill>
                  <a:schemeClr val="bg1"/>
                </a:solidFill>
              </a:rPr>
              <a:t>Absatz 2: «</a:t>
            </a:r>
            <a:r>
              <a:rPr lang="de-DE" sz="1600" dirty="0">
                <a:solidFill>
                  <a:schemeClr val="bg1"/>
                </a:solidFill>
              </a:rPr>
              <a:t>Für die Beurteilung des Vorliegens einer Erwerbsunfähigkeit sind </a:t>
            </a:r>
            <a:r>
              <a:rPr lang="de-DE" sz="1600" dirty="0" err="1">
                <a:solidFill>
                  <a:schemeClr val="bg1"/>
                </a:solidFill>
              </a:rPr>
              <a:t>ausschliesslich</a:t>
            </a:r>
            <a:r>
              <a:rPr lang="de-DE" sz="1600" dirty="0">
                <a:solidFill>
                  <a:schemeClr val="bg1"/>
                </a:solidFill>
              </a:rPr>
              <a:t> die Folgen der gesundheitlichen Beeinträchtigung zu berücksichtigen. Eine Erwerbsunfähigkeit liegt zudem nur vor, wenn sie aus objektiver Sicht nicht überwindbar ist</a:t>
            </a:r>
            <a:r>
              <a:rPr lang="de-CH" sz="1600" dirty="0">
                <a:solidFill>
                  <a:schemeClr val="bg1"/>
                </a:solidFill>
              </a:rPr>
              <a:t>.»</a:t>
            </a:r>
          </a:p>
        </p:txBody>
      </p:sp>
    </p:spTree>
    <p:extLst>
      <p:ext uri="{BB962C8B-B14F-4D97-AF65-F5344CB8AC3E}">
        <p14:creationId xmlns:p14="http://schemas.microsoft.com/office/powerpoint/2010/main" val="4263058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18</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4955203"/>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Wer trägt die Verantwortung für die Gesundheit der Mitarbeiter am Arbeitsplatz?</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Das magische Wort heisst «Fürsorgepflicht» und findet sich in Art. 328 OR beschrieben:</a:t>
            </a:r>
          </a:p>
          <a:p>
            <a:pPr marL="742950" lvl="1" indent="-285750">
              <a:buFont typeface="Arial" panose="020B0604020202020204" pitchFamily="34" charset="0"/>
              <a:buChar char="•"/>
            </a:pPr>
            <a:r>
              <a:rPr lang="de-CH" sz="1600" dirty="0">
                <a:latin typeface="Calibri" panose="020F0502020204030204" pitchFamily="34" charset="0"/>
              </a:rPr>
              <a:t>Absatz 1: «</a:t>
            </a:r>
            <a:r>
              <a:rPr lang="de-DE" sz="1600" dirty="0">
                <a:latin typeface="Calibri" panose="020F0502020204030204" pitchFamily="34" charset="0"/>
              </a:rPr>
              <a:t>Der Arbeitgeber hat im Arbeitsverhältnis die Persönlichkeit des Arbeitnehmers zu achten und zu schützen, auf dessen Gesundheit gebührend Rücksicht zu nehmen und für die Wahrung der Sittlichkeit zu sorgen. Er muss insbesondere dafür sorgen, dass Arbeitnehmerinnen und Arbeitnehmer nicht sexuell belästigt werden und dass den Opfern von sexuellen Belästigungen keine weiteren Nachteile entstehen.</a:t>
            </a:r>
            <a:r>
              <a:rPr lang="de-CH" sz="1600" dirty="0">
                <a:latin typeface="Calibri" panose="020F0502020204030204" pitchFamily="34" charset="0"/>
              </a:rPr>
              <a:t>»</a:t>
            </a:r>
            <a:br>
              <a:rPr lang="de-CH" sz="1600" dirty="0">
                <a:latin typeface="Calibri" panose="020F0502020204030204" pitchFamily="34" charset="0"/>
              </a:rPr>
            </a:br>
            <a:endParaRPr lang="de-CH" sz="1600" dirty="0">
              <a:latin typeface="Calibri" panose="020F0502020204030204" pitchFamily="34" charset="0"/>
            </a:endParaRPr>
          </a:p>
          <a:p>
            <a:pPr marL="742950" lvl="1" indent="-285750">
              <a:buFont typeface="Arial" panose="020B0604020202020204" pitchFamily="34" charset="0"/>
              <a:buChar char="•"/>
            </a:pPr>
            <a:r>
              <a:rPr lang="de-CH" sz="1600" dirty="0">
                <a:latin typeface="Calibri" panose="020F0502020204030204" pitchFamily="34" charset="0"/>
              </a:rPr>
              <a:t>Absatz 2: «</a:t>
            </a:r>
            <a:r>
              <a:rPr lang="de-DE" sz="1600" dirty="0">
                <a:latin typeface="Calibri" panose="020F0502020204030204" pitchFamily="34" charset="0"/>
              </a:rPr>
              <a:t>Er hat zum Schutz von Leben, Gesundheit und persönlicher Integrität der Arbeitnehmerinnen und Arbeitnehmer die </a:t>
            </a:r>
            <a:r>
              <a:rPr lang="de-DE" sz="1600" dirty="0" err="1">
                <a:latin typeface="Calibri" panose="020F0502020204030204" pitchFamily="34" charset="0"/>
              </a:rPr>
              <a:t>Massnahmen</a:t>
            </a:r>
            <a:r>
              <a:rPr lang="de-DE" sz="1600" dirty="0">
                <a:latin typeface="Calibri" panose="020F0502020204030204" pitchFamily="34" charset="0"/>
              </a:rPr>
              <a:t> zu treffen, die nach der Erfahrung notwendig, nach dem Stand der Technik anwendbar und den Verhältnissen des Betriebes oder Haushaltes angemessen sind, soweit es mit Rücksicht auf das einzelne Arbeitsverhältnis und die Natur der Arbeitsleistung ihm billigerweise zugemutet werden kann.</a:t>
            </a:r>
            <a:r>
              <a:rPr lang="de-CH" sz="1600" dirty="0">
                <a:latin typeface="Calibri" panose="020F0502020204030204" pitchFamily="34" charset="0"/>
              </a:rPr>
              <a:t>»</a:t>
            </a:r>
          </a:p>
          <a:p>
            <a:pPr marL="742950" lvl="1" indent="-285750">
              <a:buFont typeface="Arial" panose="020B0604020202020204" pitchFamily="34" charset="0"/>
              <a:buChar char="•"/>
            </a:pPr>
            <a:endParaRPr lang="de-CH" dirty="0">
              <a:latin typeface="Calibri" panose="020F0502020204030204" pitchFamily="34" charset="0"/>
            </a:endParaRPr>
          </a:p>
        </p:txBody>
      </p:sp>
    </p:spTree>
    <p:extLst>
      <p:ext uri="{BB962C8B-B14F-4D97-AF65-F5344CB8AC3E}">
        <p14:creationId xmlns:p14="http://schemas.microsoft.com/office/powerpoint/2010/main" val="3251905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19</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1938992"/>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Wer trägt die Verantwortung für die Gesundheit der Mitarbeiter am Arbeitsplatz?</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Die Verantwortung liegt somit beim Arbeitgeber!</a:t>
            </a:r>
            <a:endParaRPr lang="de-CH" sz="1600" dirty="0">
              <a:latin typeface="Calibri" panose="020F0502020204030204" pitchFamily="34" charset="0"/>
            </a:endParaRPr>
          </a:p>
          <a:p>
            <a:pPr marL="742950" lvl="1" indent="-285750">
              <a:buFont typeface="Arial" panose="020B0604020202020204" pitchFamily="34" charset="0"/>
              <a:buChar char="•"/>
            </a:pPr>
            <a:r>
              <a:rPr lang="de-CH" sz="1600" dirty="0">
                <a:latin typeface="Calibri" panose="020F0502020204030204" pitchFamily="34" charset="0"/>
              </a:rPr>
              <a:t>Jedoch auch beim Mitarbeiter, nämlich dann, wenn sich dieser gegen die Weisungspflicht (bspw. Leisten von Überstunden, welche nicht angeordnet wurden) des Arbeitgebers stellt.</a:t>
            </a:r>
          </a:p>
        </p:txBody>
      </p:sp>
    </p:spTree>
    <p:extLst>
      <p:ext uri="{BB962C8B-B14F-4D97-AF65-F5344CB8AC3E}">
        <p14:creationId xmlns:p14="http://schemas.microsoft.com/office/powerpoint/2010/main" val="170706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20</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4901342"/>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Bedeutung der «arbeitsplatzbezogenen Arbeitsunfähigkeit»</a:t>
            </a:r>
          </a:p>
          <a:p>
            <a:endParaRPr lang="de-CH" dirty="0">
              <a:latin typeface="Calibri" panose="020F0502020204030204" pitchFamily="34" charset="0"/>
            </a:endParaRPr>
          </a:p>
          <a:p>
            <a:pPr marL="285750" indent="-285750">
              <a:buFont typeface="Arial" panose="020B0604020202020204" pitchFamily="34" charset="0"/>
              <a:buChar char="•"/>
            </a:pPr>
            <a:r>
              <a:rPr lang="de-CH" dirty="0">
                <a:latin typeface="Calibri" panose="020F0502020204030204" pitchFamily="34" charset="0"/>
              </a:rPr>
              <a:t>Eine Definition was «arbeitsplatzbezogene Arbeitsunfähigkeit» bedeutet, gibt es als solches nicht. In der Lehre hat sich jedoch folgende Definition durchgesetzt:</a:t>
            </a:r>
          </a:p>
          <a:p>
            <a:pPr marL="742950" lvl="1" indent="-285750">
              <a:buFont typeface="Arial" panose="020B0604020202020204" pitchFamily="34" charset="0"/>
              <a:buChar char="•"/>
            </a:pPr>
            <a:r>
              <a:rPr lang="de-CH" sz="1600" dirty="0">
                <a:latin typeface="Calibri" panose="020F0502020204030204" pitchFamily="34" charset="0"/>
              </a:rPr>
              <a:t>«Arbeitsplatzbezogene Arbeitsunfähigkeit liegt vor, wenn der Arbeitnehmer nur an der Arbeitsleistung in Bezug auf seine konkrete Stelle gehindert, ansonsten aber normal einsatzfähig ist.» (</a:t>
            </a:r>
            <a:r>
              <a:rPr lang="de-CH" sz="1050" cap="small" dirty="0">
                <a:latin typeface="Calibri" panose="020F0502020204030204" pitchFamily="34" charset="0"/>
              </a:rPr>
              <a:t>Merker Michael/Wittwer Simone</a:t>
            </a:r>
            <a:r>
              <a:rPr lang="de-CH" sz="1050" dirty="0">
                <a:latin typeface="Calibri" panose="020F0502020204030204" pitchFamily="34" charset="0"/>
              </a:rPr>
              <a:t>, Kündigung bei arbeitsplatzbezogener Arbeitsunfähigkeit, AJP 2020, S. 1156 ff.)</a:t>
            </a:r>
            <a:endParaRPr lang="de-CH" sz="1600" dirty="0">
              <a:latin typeface="Calibri" panose="020F0502020204030204" pitchFamily="34" charset="0"/>
            </a:endParaRPr>
          </a:p>
          <a:p>
            <a:endParaRPr lang="de-CH" sz="1600" dirty="0">
              <a:latin typeface="Calibri" panose="020F0502020204030204" pitchFamily="34" charset="0"/>
            </a:endParaRPr>
          </a:p>
          <a:p>
            <a:r>
              <a:rPr lang="de-CH" b="1" dirty="0">
                <a:latin typeface="Calibri" panose="020F0502020204030204" pitchFamily="34" charset="0"/>
              </a:rPr>
              <a:t>Was sind die Folgen/Konsequenzen bei einer «arbeitsplatzbezogenen Arbeitsunfähigkeit»?</a:t>
            </a:r>
          </a:p>
          <a:p>
            <a:pPr marL="285750" indent="-285750">
              <a:buFont typeface="Arial" panose="020B0604020202020204" pitchFamily="34" charset="0"/>
              <a:buChar char="•"/>
            </a:pPr>
            <a:r>
              <a:rPr lang="de-CH" sz="1600" dirty="0">
                <a:latin typeface="Calibri" panose="020F0502020204030204" pitchFamily="34" charset="0"/>
              </a:rPr>
              <a:t>Der Kündigungsschutz (Sperrfrist) nach Art. 336c Abs. 1 </a:t>
            </a:r>
            <a:r>
              <a:rPr lang="de-CH" sz="1600" dirty="0" err="1">
                <a:latin typeface="Calibri" panose="020F0502020204030204" pitchFamily="34" charset="0"/>
              </a:rPr>
              <a:t>lit</a:t>
            </a:r>
            <a:r>
              <a:rPr lang="de-CH" sz="1600" dirty="0">
                <a:latin typeface="Calibri" panose="020F0502020204030204" pitchFamily="34" charset="0"/>
              </a:rPr>
              <a:t>. b OR) entfällt sofern belegt werden kann, dass der Mitarbeiter in einer anderen Stelle wieder arbeitsfähig ist.</a:t>
            </a:r>
          </a:p>
          <a:p>
            <a:pPr marL="285750" indent="-285750">
              <a:buFont typeface="Arial" panose="020B0604020202020204" pitchFamily="34" charset="0"/>
              <a:buChar char="•"/>
            </a:pPr>
            <a:r>
              <a:rPr lang="de-CH" sz="1600" dirty="0">
                <a:latin typeface="Calibri" panose="020F0502020204030204" pitchFamily="34" charset="0"/>
              </a:rPr>
              <a:t>Beim Vorhandensein einer Krankentaggeldversicherung nach VVG, dürfen die Leistungen, unter Einhaltung einer Übergangsfrist von 3 bis 5 Monaten, eingestellt werden.</a:t>
            </a:r>
          </a:p>
          <a:p>
            <a:pPr marL="285750" indent="-285750">
              <a:buFont typeface="Arial" panose="020B0604020202020204" pitchFamily="34" charset="0"/>
              <a:buChar char="•"/>
            </a:pPr>
            <a:r>
              <a:rPr lang="de-CH" sz="1600" dirty="0">
                <a:latin typeface="Calibri" panose="020F0502020204030204" pitchFamily="34" charset="0"/>
              </a:rPr>
              <a:t>Klage durch den Mitarbeiter gegen den Arbeitgeber aufgrund Verletzung der Fürsorgepflicht (Entschädigung von bis zu 6 Monatslöhnen möglich).</a:t>
            </a:r>
          </a:p>
          <a:p>
            <a:pPr marL="285750" indent="-285750">
              <a:buFont typeface="Arial" panose="020B0604020202020204" pitchFamily="34" charset="0"/>
              <a:buChar char="•"/>
            </a:pPr>
            <a:endParaRPr lang="de-CH" sz="1600" dirty="0">
              <a:latin typeface="Calibri" panose="020F0502020204030204" pitchFamily="34" charset="0"/>
            </a:endParaRPr>
          </a:p>
        </p:txBody>
      </p:sp>
    </p:spTree>
    <p:extLst>
      <p:ext uri="{BB962C8B-B14F-4D97-AF65-F5344CB8AC3E}">
        <p14:creationId xmlns:p14="http://schemas.microsoft.com/office/powerpoint/2010/main" val="1420131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21</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3354765"/>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Herausforderungen der «arbeitsplatzbezogenen Arbeitsunfähigkeit»</a:t>
            </a:r>
          </a:p>
          <a:p>
            <a:endParaRPr lang="de-CH" dirty="0">
              <a:latin typeface="Calibri" panose="020F0502020204030204" pitchFamily="34" charset="0"/>
            </a:endParaRPr>
          </a:p>
          <a:p>
            <a:pPr marL="285750" indent="-285750">
              <a:buFont typeface="Arial" panose="020B0604020202020204" pitchFamily="34" charset="0"/>
              <a:buChar char="•"/>
            </a:pPr>
            <a:r>
              <a:rPr lang="de-CH" sz="1600" dirty="0">
                <a:latin typeface="Calibri" panose="020F0502020204030204" pitchFamily="34" charset="0"/>
              </a:rPr>
              <a:t>In der Regel bescheinigt der behandelnde Arzt keine «arbeitsplatzbezogene Arbeitsunfähigkeit».</a:t>
            </a:r>
          </a:p>
          <a:p>
            <a:pPr marL="285750" indent="-285750">
              <a:buFont typeface="Arial" panose="020B0604020202020204" pitchFamily="34" charset="0"/>
              <a:buChar char="•"/>
            </a:pPr>
            <a:r>
              <a:rPr lang="de-CH" sz="1600" dirty="0">
                <a:latin typeface="Calibri" panose="020F0502020204030204" pitchFamily="34" charset="0"/>
              </a:rPr>
              <a:t>Ein einfaches Arztzeugnis gibt grundsätzlich sehr wenig Auskunft darüber, warum der Mitarbeiter arbeitsunfähig ist.</a:t>
            </a:r>
          </a:p>
          <a:p>
            <a:pPr marL="285750" indent="-285750">
              <a:buFont typeface="Arial" panose="020B0604020202020204" pitchFamily="34" charset="0"/>
              <a:buChar char="•"/>
            </a:pPr>
            <a:r>
              <a:rPr lang="de-CH" sz="1600" dirty="0">
                <a:latin typeface="Calibri" panose="020F0502020204030204" pitchFamily="34" charset="0"/>
              </a:rPr>
              <a:t>Damit der Arbeitgeber diese Informationen erhalten darf, müsste der Mitarbeiter den behandelnden Arzt von seiner Schweigepflicht entbinden. Das wird selten passieren.</a:t>
            </a:r>
          </a:p>
          <a:p>
            <a:pPr marL="285750" indent="-285750">
              <a:buFont typeface="Arial" panose="020B0604020202020204" pitchFamily="34" charset="0"/>
              <a:buChar char="•"/>
            </a:pPr>
            <a:r>
              <a:rPr lang="de-CH" sz="1600" dirty="0">
                <a:latin typeface="Calibri" panose="020F0502020204030204" pitchFamily="34" charset="0"/>
              </a:rPr>
              <a:t>Ein Case Management darf ebenfalls keine Informationen zu Diagnose, Gesundheitszustande usw. des Mitarbeiters, an den Arbeitgeber weiterleiten, auch wenn dies, im erweiterten Sinne, im Auftrag des Arbeitgebers handeln.</a:t>
            </a:r>
          </a:p>
          <a:p>
            <a:pPr marL="285750" indent="-285750">
              <a:buFont typeface="Arial" panose="020B0604020202020204" pitchFamily="34" charset="0"/>
              <a:buChar char="•"/>
            </a:pPr>
            <a:r>
              <a:rPr lang="de-CH" sz="1600" dirty="0">
                <a:latin typeface="Calibri" panose="020F0502020204030204" pitchFamily="34" charset="0"/>
              </a:rPr>
              <a:t>Mit der Einstellung von Krankentaggeldleistungen erhält der Arbeitgeber indirekt die Information, dass es sich um eine arbeitsplatzbezogene Arbeitsunfähigkeit handelt.</a:t>
            </a:r>
          </a:p>
        </p:txBody>
      </p:sp>
    </p:spTree>
    <p:extLst>
      <p:ext uri="{BB962C8B-B14F-4D97-AF65-F5344CB8AC3E}">
        <p14:creationId xmlns:p14="http://schemas.microsoft.com/office/powerpoint/2010/main" val="4136754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22</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4093428"/>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Fazit</a:t>
            </a:r>
          </a:p>
          <a:p>
            <a:endParaRPr lang="de-CH" dirty="0">
              <a:latin typeface="Calibri" panose="020F0502020204030204" pitchFamily="34" charset="0"/>
            </a:endParaRPr>
          </a:p>
          <a:p>
            <a:pPr marL="285750" indent="-285750">
              <a:buFont typeface="Arial" panose="020B0604020202020204" pitchFamily="34" charset="0"/>
              <a:buChar char="•"/>
            </a:pPr>
            <a:r>
              <a:rPr lang="de-CH" sz="1600" dirty="0">
                <a:latin typeface="Calibri" panose="020F0502020204030204" pitchFamily="34" charset="0"/>
              </a:rPr>
              <a:t>Ist der Mitarbeiter aufgrund eines Burn-outs/Erschöpfungszustand bis hin zur Depression, arbeitsunfähig, wird es ihm kaum möglich sein bis zum Ablauf der Kündigungsfrist eine neue Stelle zu finden.</a:t>
            </a:r>
          </a:p>
          <a:p>
            <a:pPr marL="285750" indent="-285750">
              <a:buFont typeface="Arial" panose="020B0604020202020204" pitchFamily="34" charset="0"/>
              <a:buChar char="•"/>
            </a:pPr>
            <a:r>
              <a:rPr lang="de-CH" sz="1600" dirty="0">
                <a:latin typeface="Calibri" panose="020F0502020204030204" pitchFamily="34" charset="0"/>
              </a:rPr>
              <a:t>Ist noch keine IV-Anmeldung erfolgt und stehen die Chancen auf Erhalt einer IV-Rente nicht sehr hoch, ist auch die Arbeitslosenversicherung nicht in der Pflicht, in Vorleistung zu gehen.</a:t>
            </a:r>
          </a:p>
          <a:p>
            <a:pPr marL="742950" lvl="1" indent="-285750">
              <a:buFont typeface="Arial" panose="020B0604020202020204" pitchFamily="34" charset="0"/>
              <a:buChar char="•"/>
            </a:pPr>
            <a:r>
              <a:rPr lang="de-CH" sz="1600" dirty="0">
                <a:latin typeface="Calibri" panose="020F0502020204030204" pitchFamily="34" charset="0"/>
              </a:rPr>
              <a:t>D.h. der betroffene Mitarbeiter kann sich nicht bei der Arbeitslosenversicherung anmelden, da aufgrund der anhaltenden Arbeitsunfähigkeit, die «Vermittlungsfähigkeit» nicht gegeben ist.</a:t>
            </a:r>
          </a:p>
          <a:p>
            <a:pPr marL="285750" indent="-285750">
              <a:buFont typeface="Arial" panose="020B0604020202020204" pitchFamily="34" charset="0"/>
              <a:buChar char="•"/>
            </a:pPr>
            <a:r>
              <a:rPr lang="de-CH" sz="1600" dirty="0">
                <a:latin typeface="Calibri" panose="020F0502020204030204" pitchFamily="34" charset="0"/>
              </a:rPr>
              <a:t>Wie bereits erwähnt, kann der Mitarbeiter seinen Arbeitgeber aufgrund Verletzung der Fürsorgepflicht verklagen.</a:t>
            </a:r>
          </a:p>
          <a:p>
            <a:pPr marL="742950" lvl="1" indent="-285750">
              <a:buFont typeface="Arial" panose="020B0604020202020204" pitchFamily="34" charset="0"/>
              <a:buChar char="•"/>
            </a:pPr>
            <a:r>
              <a:rPr lang="de-CH" sz="1600" dirty="0">
                <a:latin typeface="Calibri" panose="020F0502020204030204" pitchFamily="34" charset="0"/>
              </a:rPr>
              <a:t>Die Beweispflicht liegt bei der klagenden Partei (dem Mitarbeiter).</a:t>
            </a:r>
          </a:p>
          <a:p>
            <a:pPr marL="742950" lvl="1" indent="-285750">
              <a:buFont typeface="Arial" panose="020B0604020202020204" pitchFamily="34" charset="0"/>
              <a:buChar char="•"/>
            </a:pPr>
            <a:r>
              <a:rPr lang="de-CH" sz="1600" dirty="0">
                <a:latin typeface="Calibri" panose="020F0502020204030204" pitchFamily="34" charset="0"/>
              </a:rPr>
              <a:t>In den meisten Fällen wird es a) an konkreten Beweisen fehlen und b) an der notwendigen Energie, eine solche Klage aufzugleisen.</a:t>
            </a:r>
          </a:p>
        </p:txBody>
      </p:sp>
    </p:spTree>
    <p:extLst>
      <p:ext uri="{BB962C8B-B14F-4D97-AF65-F5344CB8AC3E}">
        <p14:creationId xmlns:p14="http://schemas.microsoft.com/office/powerpoint/2010/main" val="1617515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23</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1384995"/>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Gruppenarbeit</a:t>
            </a:r>
          </a:p>
          <a:p>
            <a:endParaRPr lang="de-CH" dirty="0">
              <a:latin typeface="Calibri" panose="020F0502020204030204" pitchFamily="34" charset="0"/>
            </a:endParaRPr>
          </a:p>
          <a:p>
            <a:pPr marL="285750" indent="-285750">
              <a:buFont typeface="Arial" panose="020B0604020202020204" pitchFamily="34" charset="0"/>
              <a:buChar char="•"/>
            </a:pPr>
            <a:r>
              <a:rPr lang="de-CH" sz="1600" dirty="0">
                <a:latin typeface="Calibri" panose="020F0502020204030204" pitchFamily="34" charset="0"/>
              </a:rPr>
              <a:t>Welche Handlungsfelder seht ihr diesbezüglich?</a:t>
            </a:r>
          </a:p>
          <a:p>
            <a:pPr marL="285750" indent="-285750">
              <a:buFont typeface="Arial" panose="020B0604020202020204" pitchFamily="34" charset="0"/>
              <a:buChar char="•"/>
            </a:pPr>
            <a:endParaRPr lang="de-CH" sz="1600" dirty="0">
              <a:latin typeface="Calibri" panose="020F0502020204030204" pitchFamily="34" charset="0"/>
            </a:endParaRPr>
          </a:p>
          <a:p>
            <a:pPr marL="285750" indent="-285750">
              <a:buFont typeface="Arial" panose="020B0604020202020204" pitchFamily="34" charset="0"/>
              <a:buChar char="•"/>
            </a:pPr>
            <a:r>
              <a:rPr lang="de-CH" sz="1600" dirty="0">
                <a:latin typeface="Calibri" panose="020F0502020204030204" pitchFamily="34" charset="0"/>
              </a:rPr>
              <a:t>Input Gruppe 1 bis 3:</a:t>
            </a:r>
          </a:p>
        </p:txBody>
      </p:sp>
    </p:spTree>
    <p:extLst>
      <p:ext uri="{BB962C8B-B14F-4D97-AF65-F5344CB8AC3E}">
        <p14:creationId xmlns:p14="http://schemas.microsoft.com/office/powerpoint/2010/main" val="2457526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24</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369332"/>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Gruppenarbeit - Fotoprotokoll</a:t>
            </a:r>
          </a:p>
        </p:txBody>
      </p:sp>
      <p:pic>
        <p:nvPicPr>
          <p:cNvPr id="5" name="Grafik 4" descr="Ein Bild, das Text, Klebezettel, Handschrift, Papierprodukt enthält.&#10;&#10;Automatisch generierte Beschreibung">
            <a:extLst>
              <a:ext uri="{FF2B5EF4-FFF2-40B4-BE49-F238E27FC236}">
                <a16:creationId xmlns:a16="http://schemas.microsoft.com/office/drawing/2014/main" id="{55794DEB-EB77-44F8-1FB0-52EC04EBD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1868" y="2266814"/>
            <a:ext cx="4320480" cy="3240360"/>
          </a:xfrm>
          <a:prstGeom prst="rect">
            <a:avLst/>
          </a:prstGeom>
        </p:spPr>
      </p:pic>
      <p:pic>
        <p:nvPicPr>
          <p:cNvPr id="6" name="Grafik 5" descr="Ein Bild, das Text, Klebezettel, Handschrift, Papierprodukt enthält.&#10;&#10;Automatisch generierte Beschreibung">
            <a:extLst>
              <a:ext uri="{FF2B5EF4-FFF2-40B4-BE49-F238E27FC236}">
                <a16:creationId xmlns:a16="http://schemas.microsoft.com/office/drawing/2014/main" id="{51132350-1C8B-E130-7E7C-432AFE2B22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1726754"/>
            <a:ext cx="5004048" cy="3753036"/>
          </a:xfrm>
          <a:prstGeom prst="rect">
            <a:avLst/>
          </a:prstGeom>
        </p:spPr>
      </p:pic>
    </p:spTree>
    <p:extLst>
      <p:ext uri="{BB962C8B-B14F-4D97-AF65-F5344CB8AC3E}">
        <p14:creationId xmlns:p14="http://schemas.microsoft.com/office/powerpoint/2010/main" val="196184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solidFill>
                  <a:schemeClr val="bg1">
                    <a:lumMod val="50000"/>
                  </a:schemeClr>
                </a:solidFill>
              </a:rPr>
              <a:t>Arbeits- und Sozialversicherungsrecht</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25</a:t>
            </a:fld>
            <a:endParaRPr lang="de-DE" dirty="0"/>
          </a:p>
        </p:txBody>
      </p:sp>
      <p:sp>
        <p:nvSpPr>
          <p:cNvPr id="3" name="Textfeld 2">
            <a:extLst>
              <a:ext uri="{FF2B5EF4-FFF2-40B4-BE49-F238E27FC236}">
                <a16:creationId xmlns:a16="http://schemas.microsoft.com/office/drawing/2014/main" id="{3E540BFE-C191-7D2B-A354-327D3B6D361A}"/>
              </a:ext>
            </a:extLst>
          </p:cNvPr>
          <p:cNvSpPr txBox="1"/>
          <p:nvPr/>
        </p:nvSpPr>
        <p:spPr>
          <a:xfrm>
            <a:off x="611560" y="1263230"/>
            <a:ext cx="7848872" cy="369332"/>
          </a:xfrm>
          <a:prstGeom prst="rect">
            <a:avLst/>
          </a:prstGeom>
          <a:noFill/>
        </p:spPr>
        <p:txBody>
          <a:bodyPr wrap="square" rtlCol="0">
            <a:spAutoFit/>
          </a:bodyPr>
          <a:lstStyle/>
          <a:p>
            <a:r>
              <a:rPr lang="de-CH" sz="1800" b="1" dirty="0">
                <a:latin typeface="Calibri" panose="020F0502020204030204" pitchFamily="34" charset="0"/>
                <a:ea typeface="Aptos" panose="020B0004020202020204" pitchFamily="34" charset="0"/>
              </a:rPr>
              <a:t>Gruppenarbeit - Fotoprotokoll</a:t>
            </a:r>
          </a:p>
        </p:txBody>
      </p:sp>
      <p:pic>
        <p:nvPicPr>
          <p:cNvPr id="7" name="Grafik 6" descr="Ein Bild, das Text, Klebezettel, Handschrift, Papierprodukt enthält.&#10;&#10;Automatisch generierte Beschreibung">
            <a:extLst>
              <a:ext uri="{FF2B5EF4-FFF2-40B4-BE49-F238E27FC236}">
                <a16:creationId xmlns:a16="http://schemas.microsoft.com/office/drawing/2014/main" id="{11D02D45-D443-F79D-FE3C-976D9621FA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32562"/>
            <a:ext cx="6156176" cy="4617132"/>
          </a:xfrm>
          <a:prstGeom prst="rect">
            <a:avLst/>
          </a:prstGeom>
        </p:spPr>
      </p:pic>
    </p:spTree>
    <p:extLst>
      <p:ext uri="{BB962C8B-B14F-4D97-AF65-F5344CB8AC3E}">
        <p14:creationId xmlns:p14="http://schemas.microsoft.com/office/powerpoint/2010/main" val="3392100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26</a:t>
            </a:fld>
            <a:endParaRPr lang="de-DE" dirty="0"/>
          </a:p>
        </p:txBody>
      </p:sp>
      <p:sp>
        <p:nvSpPr>
          <p:cNvPr id="4" name="Textfeld 3">
            <a:extLst>
              <a:ext uri="{FF2B5EF4-FFF2-40B4-BE49-F238E27FC236}">
                <a16:creationId xmlns:a16="http://schemas.microsoft.com/office/drawing/2014/main" id="{5A81E5EA-8099-4291-4EC2-FC9F7F82CACD}"/>
              </a:ext>
            </a:extLst>
          </p:cNvPr>
          <p:cNvSpPr txBox="1"/>
          <p:nvPr/>
        </p:nvSpPr>
        <p:spPr>
          <a:xfrm>
            <a:off x="1043608" y="1268760"/>
            <a:ext cx="7060976" cy="738664"/>
          </a:xfrm>
          <a:prstGeom prst="rect">
            <a:avLst/>
          </a:prstGeom>
          <a:noFill/>
        </p:spPr>
        <p:txBody>
          <a:bodyPr wrap="square" rtlCol="0">
            <a:spAutoFit/>
          </a:bodyPr>
          <a:lstStyle/>
          <a:p>
            <a:r>
              <a:rPr lang="de-CH" sz="1400" dirty="0">
                <a:latin typeface="Calibri" panose="020F0502020204030204" pitchFamily="34" charset="0"/>
                <a:ea typeface="Aptos" panose="020B0004020202020204" pitchFamily="34" charset="0"/>
              </a:rPr>
              <a:t>Die Umsetzung von Unfall- und Krankheitsfällen im Hinblick auf die Versicherungsleistungen und Lohnfortzahlung beinhaltet viele Facetten. Wo liegen die Herausforderungen trotz gesetzlicher Regelungen?</a:t>
            </a:r>
          </a:p>
        </p:txBody>
      </p:sp>
      <p:graphicFrame>
        <p:nvGraphicFramePr>
          <p:cNvPr id="5" name="Diagramm 4">
            <a:extLst>
              <a:ext uri="{FF2B5EF4-FFF2-40B4-BE49-F238E27FC236}">
                <a16:creationId xmlns:a16="http://schemas.microsoft.com/office/drawing/2014/main" id="{92E2B123-1819-FDCE-DAD7-E3AF6A7BFE14}"/>
              </a:ext>
            </a:extLst>
          </p:cNvPr>
          <p:cNvGraphicFramePr/>
          <p:nvPr>
            <p:extLst>
              <p:ext uri="{D42A27DB-BD31-4B8C-83A1-F6EECF244321}">
                <p14:modId xmlns:p14="http://schemas.microsoft.com/office/powerpoint/2010/main" val="2806342124"/>
              </p:ext>
            </p:extLst>
          </p:nvPr>
        </p:nvGraphicFramePr>
        <p:xfrm>
          <a:off x="1524000" y="217520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7132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27</a:t>
            </a:fld>
            <a:endParaRPr lang="de-DE" dirty="0"/>
          </a:p>
        </p:txBody>
      </p:sp>
      <p:sp>
        <p:nvSpPr>
          <p:cNvPr id="3" name="Inhaltsplatzhalter 6">
            <a:extLst>
              <a:ext uri="{FF2B5EF4-FFF2-40B4-BE49-F238E27FC236}">
                <a16:creationId xmlns:a16="http://schemas.microsoft.com/office/drawing/2014/main" id="{8F6A5644-A0F5-1647-7FAE-522452EAD6F9}"/>
              </a:ext>
            </a:extLst>
          </p:cNvPr>
          <p:cNvSpPr>
            <a:spLocks noGrp="1"/>
          </p:cNvSpPr>
          <p:nvPr>
            <p:ph sz="half" idx="1"/>
          </p:nvPr>
        </p:nvSpPr>
        <p:spPr>
          <a:xfrm>
            <a:off x="1331640" y="1736812"/>
            <a:ext cx="3528392" cy="3384376"/>
          </a:xfrm>
        </p:spPr>
        <p:txBody>
          <a:bodyPr>
            <a:noAutofit/>
          </a:bodyPr>
          <a:lstStyle/>
          <a:p>
            <a:pPr marL="0" indent="0">
              <a:lnSpc>
                <a:spcPct val="107000"/>
              </a:lnSpc>
              <a:spcAft>
                <a:spcPts val="800"/>
              </a:spcAft>
              <a:buNone/>
            </a:pP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Stell dir vor, statt mit Bällen jonglierst du jeden Tag mit Zahlen, Fristen und gesetzlichen Vorgaben! </a:t>
            </a:r>
            <a:br>
              <a:rPr lang="de-CH" sz="1600" kern="100" dirty="0">
                <a:effectLst/>
                <a:latin typeface="Calibri" panose="020F0502020204030204" pitchFamily="34" charset="0"/>
                <a:ea typeface="Calibri" panose="020F0502020204030204" pitchFamily="34" charset="0"/>
                <a:cs typeface="Times New Roman" panose="02020603050405020304" pitchFamily="18" charset="0"/>
              </a:rPr>
            </a:br>
            <a:br>
              <a:rPr lang="de-CH" sz="1600" kern="100" dirty="0">
                <a:effectLst/>
                <a:latin typeface="Calibri" panose="020F0502020204030204" pitchFamily="34" charset="0"/>
                <a:ea typeface="Calibri" panose="020F0502020204030204" pitchFamily="34" charset="0"/>
                <a:cs typeface="Times New Roman" panose="02020603050405020304" pitchFamily="18" charset="0"/>
              </a:rPr>
            </a:b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Ein komplizierter Fall von </a:t>
            </a:r>
            <a:r>
              <a:rPr lang="de-CH" sz="1600" kern="100" dirty="0" err="1">
                <a:effectLst/>
                <a:latin typeface="Calibri" panose="020F0502020204030204" pitchFamily="34" charset="0"/>
                <a:ea typeface="Calibri" panose="020F0502020204030204" pitchFamily="34" charset="0"/>
                <a:cs typeface="Times New Roman" panose="02020603050405020304" pitchFamily="18" charset="0"/>
              </a:rPr>
              <a:t>Arbeitsun</a:t>
            </a: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-fähigkeit aufgrund Krankheit steigert nun so quasi das Jonglieren mit 3 Bällen auf 5 Bälle. </a:t>
            </a:r>
          </a:p>
          <a:p>
            <a:pPr marL="0" indent="0">
              <a:lnSpc>
                <a:spcPct val="107000"/>
              </a:lnSpc>
              <a:spcAft>
                <a:spcPts val="800"/>
              </a:spcAft>
              <a:buNone/>
            </a:pP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Da ist ein hohes Mass an Fachwissen, Koordination und Timing unerlässlich.</a:t>
            </a:r>
          </a:p>
          <a:p>
            <a:pPr marL="0" indent="0">
              <a:lnSpc>
                <a:spcPct val="107000"/>
              </a:lnSpc>
              <a:spcAft>
                <a:spcPts val="800"/>
              </a:spcAft>
              <a:buNone/>
            </a:pP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Willkommen in der </a:t>
            </a:r>
            <a:r>
              <a:rPr lang="de-CH" sz="1600" kern="100" dirty="0" err="1">
                <a:effectLst/>
                <a:latin typeface="Calibri" panose="020F0502020204030204" pitchFamily="34" charset="0"/>
                <a:ea typeface="Calibri" panose="020F0502020204030204" pitchFamily="34" charset="0"/>
                <a:cs typeface="Times New Roman" panose="02020603050405020304" pitchFamily="18" charset="0"/>
              </a:rPr>
              <a:t>Payroll</a:t>
            </a:r>
            <a:r>
              <a:rPr lang="de-CH" sz="1600" kern="100" dirty="0">
                <a:effectLst/>
                <a:latin typeface="Calibri" panose="020F0502020204030204" pitchFamily="34" charset="0"/>
                <a:ea typeface="Calibri" panose="020F0502020204030204" pitchFamily="34" charset="0"/>
                <a:cs typeface="Times New Roman" panose="02020603050405020304" pitchFamily="18" charset="0"/>
              </a:rPr>
              <a:t> Welt!</a:t>
            </a:r>
          </a:p>
        </p:txBody>
      </p:sp>
      <p:pic>
        <p:nvPicPr>
          <p:cNvPr id="4" name="Inhaltsplatzhalter 18">
            <a:extLst>
              <a:ext uri="{FF2B5EF4-FFF2-40B4-BE49-F238E27FC236}">
                <a16:creationId xmlns:a16="http://schemas.microsoft.com/office/drawing/2014/main" id="{181C4597-627F-1D1F-DA3F-9EF529282BBA}"/>
              </a:ext>
            </a:extLst>
          </p:cNvPr>
          <p:cNvPicPr>
            <a:picLocks noChangeAspect="1"/>
          </p:cNvPicPr>
          <p:nvPr/>
        </p:nvPicPr>
        <p:blipFill>
          <a:blip r:embed="rId2"/>
          <a:stretch>
            <a:fillRect/>
          </a:stretch>
        </p:blipFill>
        <p:spPr>
          <a:xfrm>
            <a:off x="5292080" y="1864078"/>
            <a:ext cx="2848406" cy="3021887"/>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228271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28</a:t>
            </a:fld>
            <a:endParaRPr lang="de-DE" dirty="0"/>
          </a:p>
        </p:txBody>
      </p:sp>
      <p:sp>
        <p:nvSpPr>
          <p:cNvPr id="3" name="Textplatzhalter 6">
            <a:extLst>
              <a:ext uri="{FF2B5EF4-FFF2-40B4-BE49-F238E27FC236}">
                <a16:creationId xmlns:a16="http://schemas.microsoft.com/office/drawing/2014/main" id="{3C4235B7-8C1C-A65C-FD43-74209EA29782}"/>
              </a:ext>
            </a:extLst>
          </p:cNvPr>
          <p:cNvSpPr txBox="1">
            <a:spLocks/>
          </p:cNvSpPr>
          <p:nvPr/>
        </p:nvSpPr>
        <p:spPr>
          <a:xfrm>
            <a:off x="1043608" y="1431978"/>
            <a:ext cx="7056784" cy="6397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dirty="0"/>
              <a:t>Einleitung</a:t>
            </a:r>
          </a:p>
        </p:txBody>
      </p:sp>
      <p:sp>
        <p:nvSpPr>
          <p:cNvPr id="4" name="Textfeld 3">
            <a:extLst>
              <a:ext uri="{FF2B5EF4-FFF2-40B4-BE49-F238E27FC236}">
                <a16:creationId xmlns:a16="http://schemas.microsoft.com/office/drawing/2014/main" id="{379E1E3B-6310-F76D-7E2B-5D8D3DA060C7}"/>
              </a:ext>
            </a:extLst>
          </p:cNvPr>
          <p:cNvSpPr txBox="1"/>
          <p:nvPr/>
        </p:nvSpPr>
        <p:spPr>
          <a:xfrm>
            <a:off x="1043608" y="2935063"/>
            <a:ext cx="7272808" cy="3081356"/>
          </a:xfrm>
          <a:prstGeom prst="rect">
            <a:avLst/>
          </a:prstGeom>
          <a:noFill/>
        </p:spPr>
        <p:txBody>
          <a:bodyPr wrap="square" rtlCol="0">
            <a:spAutoFit/>
          </a:bodyPr>
          <a:lstStyle/>
          <a:p>
            <a:pPr>
              <a:lnSpc>
                <a:spcPct val="107000"/>
              </a:lnSpc>
              <a:spcAft>
                <a:spcPts val="800"/>
              </a:spcAft>
            </a:pPr>
            <a:r>
              <a:rPr lang="de-CH" sz="1600" b="1" dirty="0">
                <a:effectLst/>
                <a:latin typeface="+mj-lt"/>
                <a:ea typeface="Calibri" panose="020F0502020204030204" pitchFamily="34" charset="0"/>
                <a:cs typeface="Times New Roman" panose="02020603050405020304" pitchFamily="18" charset="0"/>
              </a:rPr>
              <a:t>Was macht diese Fälle und insbesondere die Berechnung der fortzuzahlenden Gehälter gemäss gesetzlichen oder vertraglichen Regelungen so komplex?</a:t>
            </a:r>
            <a:br>
              <a:rPr lang="de-CH" sz="1600" b="1" dirty="0">
                <a:effectLst/>
                <a:latin typeface="+mj-lt"/>
                <a:ea typeface="Calibri" panose="020F0502020204030204" pitchFamily="34" charset="0"/>
                <a:cs typeface="Times New Roman" panose="02020603050405020304" pitchFamily="18" charset="0"/>
              </a:rPr>
            </a:br>
            <a:br>
              <a:rPr lang="de-CH" sz="1600" b="1" dirty="0">
                <a:effectLst/>
                <a:latin typeface="+mj-lt"/>
                <a:ea typeface="Calibri" panose="020F0502020204030204" pitchFamily="34" charset="0"/>
                <a:cs typeface="Times New Roman" panose="02020603050405020304" pitchFamily="18" charset="0"/>
              </a:rPr>
            </a:br>
            <a:r>
              <a:rPr lang="de-CH" sz="1600" kern="1400" spc="-50" dirty="0">
                <a:effectLst/>
                <a:latin typeface="+mj-lt"/>
                <a:ea typeface="Yu Gothic Light" panose="020B0300000000000000" pitchFamily="34" charset="-128"/>
                <a:cs typeface="Times New Roman" panose="02020603050405020304" pitchFamily="18" charset="0"/>
              </a:rPr>
              <a:t>Jeder einzelne Fall ist individuell und hängt von den verschiedensten Faktoren ab, wie </a:t>
            </a:r>
            <a:endParaRPr lang="de-CH" sz="1600" kern="100" dirty="0">
              <a:effectLst/>
              <a:latin typeface="+mj-lt"/>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Art und Dauer der Arbeitsunfähigkeit (Krankheit / Unfall)</a:t>
            </a:r>
            <a:endParaRPr lang="de-CH" sz="1600" kern="100" dirty="0">
              <a:effectLst/>
              <a:latin typeface="+mj-lt"/>
              <a:ea typeface="Yu Gothic Light" panose="020B0300000000000000" pitchFamily="34" charset="-128"/>
              <a:cs typeface="Times New Roman" panose="02020603050405020304" pitchFamily="18" charset="0"/>
            </a:endParaRPr>
          </a:p>
          <a:p>
            <a:pPr marL="342900" lvl="0" indent="-342900">
              <a:lnSpc>
                <a:spcPct val="107000"/>
              </a:lnSpc>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aktuelle Gesetzgebung (wird immer wieder angepasst)</a:t>
            </a:r>
            <a:endParaRPr lang="de-CH" sz="1600" kern="100" dirty="0">
              <a:effectLst/>
              <a:latin typeface="+mj-lt"/>
              <a:ea typeface="Yu Gothic Light" panose="020B0300000000000000" pitchFamily="34" charset="-128"/>
              <a:cs typeface="Times New Roman" panose="02020603050405020304" pitchFamily="18" charset="0"/>
            </a:endParaRPr>
          </a:p>
          <a:p>
            <a:pPr marL="342900" lvl="0" indent="-342900">
              <a:lnSpc>
                <a:spcPct val="107000"/>
              </a:lnSpc>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Individuelle GAV, Reglemente und Versicherungslösung des Arbeitgebers</a:t>
            </a:r>
            <a:endParaRPr lang="de-CH" sz="1600" kern="100" dirty="0">
              <a:effectLst/>
              <a:latin typeface="+mj-lt"/>
              <a:ea typeface="Yu Gothic Light" panose="020B0300000000000000" pitchFamily="34" charset="-128"/>
              <a:cs typeface="Times New Roman" panose="02020603050405020304" pitchFamily="18" charset="0"/>
            </a:endParaRPr>
          </a:p>
          <a:p>
            <a:pPr marL="342900" lvl="0" indent="-342900">
              <a:lnSpc>
                <a:spcPct val="107000"/>
              </a:lnSpc>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Individuelles Anstellungsverhältnis (Beschäftigungsgrad, Monatslohn oder Stundenlohn, etc.)</a:t>
            </a:r>
            <a:endParaRPr lang="de-CH" sz="1600" kern="100" dirty="0">
              <a:effectLst/>
              <a:latin typeface="+mj-lt"/>
              <a:ea typeface="Yu Gothic Light" panose="020B0300000000000000" pitchFamily="34" charset="-128"/>
              <a:cs typeface="Times New Roman" panose="02020603050405020304" pitchFamily="18" charset="0"/>
            </a:endParaRPr>
          </a:p>
          <a:p>
            <a:pPr marL="342900" lvl="0" indent="-342900">
              <a:lnSpc>
                <a:spcPct val="107000"/>
              </a:lnSpc>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variable Lohndaten, Bonusregelung (unterschiedlich bei jedem Arbeitgeber)</a:t>
            </a:r>
            <a:endParaRPr lang="de-CH" sz="1600" kern="100" dirty="0">
              <a:effectLst/>
              <a:latin typeface="+mj-lt"/>
              <a:ea typeface="Yu Gothic Light" panose="020B03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CH" sz="1600" kern="1400" spc="-50" dirty="0">
                <a:effectLst/>
                <a:latin typeface="+mj-lt"/>
                <a:ea typeface="Yu Gothic Light" panose="020B0300000000000000" pitchFamily="34" charset="-128"/>
                <a:cs typeface="Times New Roman" panose="02020603050405020304" pitchFamily="18" charset="0"/>
              </a:rPr>
              <a:t>Standort der </a:t>
            </a:r>
            <a:r>
              <a:rPr lang="de-CH" sz="1600" kern="1400" spc="-50" dirty="0">
                <a:latin typeface="+mj-lt"/>
                <a:ea typeface="Yu Gothic Light" panose="020B0300000000000000" pitchFamily="34" charset="-128"/>
                <a:cs typeface="Times New Roman" panose="02020603050405020304" pitchFamily="18" charset="0"/>
              </a:rPr>
              <a:t>Firma</a:t>
            </a:r>
          </a:p>
        </p:txBody>
      </p:sp>
      <p:sp>
        <p:nvSpPr>
          <p:cNvPr id="5" name="Textplatzhalter 6">
            <a:extLst>
              <a:ext uri="{FF2B5EF4-FFF2-40B4-BE49-F238E27FC236}">
                <a16:creationId xmlns:a16="http://schemas.microsoft.com/office/drawing/2014/main" id="{45846F5D-4F22-B334-8411-56CECDB91153}"/>
              </a:ext>
            </a:extLst>
          </p:cNvPr>
          <p:cNvSpPr txBox="1">
            <a:spLocks/>
          </p:cNvSpPr>
          <p:nvPr/>
        </p:nvSpPr>
        <p:spPr>
          <a:xfrm>
            <a:off x="1043608" y="2090537"/>
            <a:ext cx="7056784" cy="639762"/>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de-CH" dirty="0"/>
              <a:t>Herausforderung</a:t>
            </a:r>
            <a:r>
              <a:rPr lang="de-CH" sz="1800" dirty="0"/>
              <a:t> </a:t>
            </a:r>
            <a:r>
              <a:rPr lang="de-CH" dirty="0"/>
              <a:t>für </a:t>
            </a:r>
            <a:r>
              <a:rPr lang="de-CH" dirty="0" err="1"/>
              <a:t>Payroll</a:t>
            </a:r>
            <a:endParaRPr lang="de-CH" dirty="0"/>
          </a:p>
        </p:txBody>
      </p:sp>
    </p:spTree>
    <p:extLst>
      <p:ext uri="{BB962C8B-B14F-4D97-AF65-F5344CB8AC3E}">
        <p14:creationId xmlns:p14="http://schemas.microsoft.com/office/powerpoint/2010/main" val="1562892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29</a:t>
            </a:fld>
            <a:endParaRPr lang="de-DE" dirty="0"/>
          </a:p>
        </p:txBody>
      </p:sp>
      <p:sp>
        <p:nvSpPr>
          <p:cNvPr id="3" name="Inhaltsplatzhalter 7">
            <a:extLst>
              <a:ext uri="{FF2B5EF4-FFF2-40B4-BE49-F238E27FC236}">
                <a16:creationId xmlns:a16="http://schemas.microsoft.com/office/drawing/2014/main" id="{DF6AAD1E-C11A-53AE-F5F7-49A80796B545}"/>
              </a:ext>
            </a:extLst>
          </p:cNvPr>
          <p:cNvSpPr txBox="1">
            <a:spLocks/>
          </p:cNvSpPr>
          <p:nvPr/>
        </p:nvSpPr>
        <p:spPr>
          <a:xfrm>
            <a:off x="899592" y="1988840"/>
            <a:ext cx="6848500" cy="4151486"/>
          </a:xfrm>
          <a:prstGeom prst="rect">
            <a:avLst/>
          </a:prstGeom>
        </p:spPr>
        <p:txBody>
          <a:bodyPr vert="horz" lIns="91440" tIns="45720" rIns="91440" bIns="45720" rtlCol="0" anchor="ctr">
            <a:normAutofit fontScale="70000" lnSpcReduction="20000"/>
          </a:bodyP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Die obligatorische Unfallversicherung von Arbeitnehmenden wird im Bundesgesetz über die Unfallversicherung (UVG) geregelt.</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Die Unfallversicherung ist obligatorisch für Arbeitgeber.</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rPr>
              <a:t>Sie deckt für die Arbeitnehmenden Berufsunfall und Berufskrankheiten, sowie Nichtberufsunfälle ab 8 Arbeitsstunden / Woche.</a:t>
            </a:r>
            <a:br>
              <a:rPr lang="de-CH" sz="1800" dirty="0">
                <a:solidFill>
                  <a:schemeClr val="tx1"/>
                </a:solidFill>
                <a:latin typeface="Calibri" panose="020F0502020204030204" pitchFamily="34" charset="0"/>
                <a:ea typeface="Calibri" panose="020F0502020204030204" pitchFamily="34" charset="0"/>
              </a:rPr>
            </a:br>
            <a:endParaRPr lang="de-CH" sz="1800" dirty="0">
              <a:solidFill>
                <a:schemeClr val="tx1"/>
              </a:solidFill>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cs typeface="Times New Roman" panose="02020603050405020304" pitchFamily="18" charset="0"/>
              </a:rPr>
              <a:t>Sie deckt </a:t>
            </a: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die unfallbedingten Kosten direkt und ohne Kostenbeteiligung der versicherten Person. </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Sie zahlt zusätzlich auch Taggelder (</a:t>
            </a:r>
            <a:r>
              <a:rPr lang="de-CH"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80%</a:t>
            </a: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des versicherten Lohnes) bei vorübergehender Arbeitsunfähigkeit oder Renten an Invalide oder Hinterlassene.</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Der Taggeldanspruch beginnt ab dem dritten Tag nach dem Unfall, bis die versicherte Person wieder vollständig arbeitsfähig ist oder aber bis zum Anspruchsbeginn einer Invalidenrente.</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Obligatorisch versichert ist ein maximaler Jahreslohn von 148'200 Franken brutto.</a:t>
            </a:r>
            <a:b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Viele Firmen schliessen als Ergänzung  zur obligatorischen Unfallversicherung eine Zusatzversicherung ab, mit der Möglichkeit</a:t>
            </a:r>
            <a:r>
              <a:rPr lang="de-CH" sz="1800" dirty="0">
                <a:solidFill>
                  <a:schemeClr val="tx1"/>
                </a:solidFill>
                <a:latin typeface="Calibri" panose="020F0502020204030204" pitchFamily="34" charset="0"/>
                <a:ea typeface="Calibri" panose="020F0502020204030204" pitchFamily="34" charset="0"/>
              </a:rPr>
              <a:t> bspw. </a:t>
            </a:r>
            <a:r>
              <a:rPr lang="de-CH"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den Lohn ab dem ersten Tag mit 90% zu versichern, der den UVG-Höchstlohn übersteigenden Verdienst zu decken (allenfalls mit Plafonierung) und ein Todesfallkapital zu integrieren.</a:t>
            </a:r>
            <a:r>
              <a:rPr lang="de-CH" sz="1800" dirty="0">
                <a:solidFill>
                  <a:schemeClr val="tx1"/>
                </a:solidFill>
                <a:latin typeface="Calibri" panose="020F0502020204030204" pitchFamily="34" charset="0"/>
                <a:ea typeface="Calibri" panose="020F0502020204030204" pitchFamily="34" charset="0"/>
              </a:rPr>
              <a:t> </a:t>
            </a:r>
          </a:p>
          <a:p>
            <a:endParaRPr lang="de-CH" dirty="0"/>
          </a:p>
        </p:txBody>
      </p:sp>
      <p:sp>
        <p:nvSpPr>
          <p:cNvPr id="4" name="Textplatzhalter 6">
            <a:extLst>
              <a:ext uri="{FF2B5EF4-FFF2-40B4-BE49-F238E27FC236}">
                <a16:creationId xmlns:a16="http://schemas.microsoft.com/office/drawing/2014/main" id="{51AE3959-5913-E40E-E904-7F6DC7D07325}"/>
              </a:ext>
            </a:extLst>
          </p:cNvPr>
          <p:cNvSpPr txBox="1">
            <a:spLocks/>
          </p:cNvSpPr>
          <p:nvPr/>
        </p:nvSpPr>
        <p:spPr>
          <a:xfrm>
            <a:off x="933154" y="1452935"/>
            <a:ext cx="6814938" cy="6397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dirty="0"/>
              <a:t>Die wichtigsten Fakten zum Unfall</a:t>
            </a:r>
          </a:p>
        </p:txBody>
      </p:sp>
    </p:spTree>
    <p:extLst>
      <p:ext uri="{BB962C8B-B14F-4D97-AF65-F5344CB8AC3E}">
        <p14:creationId xmlns:p14="http://schemas.microsoft.com/office/powerpoint/2010/main" val="1713303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30</a:t>
            </a:fld>
            <a:endParaRPr lang="de-DE" dirty="0"/>
          </a:p>
        </p:txBody>
      </p:sp>
      <p:sp>
        <p:nvSpPr>
          <p:cNvPr id="3" name="Inhaltsplatzhalter 7">
            <a:extLst>
              <a:ext uri="{FF2B5EF4-FFF2-40B4-BE49-F238E27FC236}">
                <a16:creationId xmlns:a16="http://schemas.microsoft.com/office/drawing/2014/main" id="{FC2224A2-038A-7569-0BE2-50F13FD1579A}"/>
              </a:ext>
            </a:extLst>
          </p:cNvPr>
          <p:cNvSpPr txBox="1">
            <a:spLocks/>
          </p:cNvSpPr>
          <p:nvPr/>
        </p:nvSpPr>
        <p:spPr>
          <a:xfrm>
            <a:off x="935596" y="1918047"/>
            <a:ext cx="7751204" cy="4295502"/>
          </a:xfrm>
          <a:prstGeom prst="rect">
            <a:avLst/>
          </a:prstGeom>
        </p:spPr>
        <p:txBody>
          <a:bodyPr vert="horz" lIns="91440" tIns="45720" rIns="91440" bIns="45720" rtlCol="0" anchor="ctr">
            <a:normAutofit fontScale="92500" lnSpcReduction="10000"/>
          </a:bodyP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Die Krankenpflegeversicherung wird im Bundesgesetz über die Krankenversicherung (KVG) geregelt und ist obligatorisch für jeden Bürger.</a:t>
            </a:r>
            <a:b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Sie übernimmt - je nach gewählter Versicherung - die Behandlungskosten bei Krankheit, nicht aber eine Lohnfortzahlung.</a:t>
            </a:r>
            <a:b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cs typeface="Times New Roman" panose="02020603050405020304" pitchFamily="18" charset="0"/>
              </a:rPr>
              <a:t>Die versicherte Person muss Franchise und Selbstbehalt selber tragen.</a:t>
            </a:r>
            <a:br>
              <a:rPr lang="de-CH" dirty="0">
                <a:solidFill>
                  <a:schemeClr val="tx1"/>
                </a:solidFill>
                <a:latin typeface="Calibri" panose="020F0502020204030204" pitchFamily="34" charset="0"/>
                <a:cs typeface="Times New Roman" panose="02020603050405020304" pitchFamily="18" charset="0"/>
              </a:rPr>
            </a:br>
            <a:endPar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Der gesetzliche Schutz der Arbeitnehmenden bei einer AU infolge Krankheit beschränkt sich grundsätzlich auf den Kündigungsschutz und den Anspruch auf die obligationenrechtliche Lohnfortzahlungspflicht (OR Art. 342a) des Arbeitgebers. Mit Ausnahme der ersten  drei Anstellungsmonate sowie mit Ausnahme von kurzen Aushilfsarbeitsverhältnissen, besteht eine Lohnfortzahlungspflicht durch den Arbeitgeber, welche jedoch zeitlich sehr begrenzt ist.</a:t>
            </a:r>
            <a:b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Die Dauer der vollen  Lohnfortzahlung im ersten Dienstjahr: drei Wochen. </a:t>
            </a:r>
            <a:b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Ab dem zweiten Dienstjahr gemäss den Skalen (Berner, Basler und Zürcher Skala - siehe Pinnwand). Danach entfällt jeglicher rechtliche Anspruch, auf eine Lohnfortzahlung.</a:t>
            </a:r>
            <a:b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br>
            <a:endPar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cs typeface="Times New Roman" panose="02020603050405020304" pitchFamily="18" charset="0"/>
              </a:rPr>
              <a:t>Viele Firmen sichern daher die Lohnfortzahlung individuell durch eine Krankentaggeldversicherung ab, </a:t>
            </a:r>
            <a:r>
              <a:rPr lang="de-CH" dirty="0">
                <a:solidFill>
                  <a:schemeClr val="tx1"/>
                </a:solidFill>
                <a:latin typeface="Calibri" panose="020F0502020204030204" pitchFamily="34" charset="0"/>
                <a:ea typeface="Calibri" panose="020F0502020204030204" pitchFamily="34" charset="0"/>
              </a:rPr>
              <a:t>insbesondere wird in der Regel der versicherte Höchstlohn (Bsp. 400'000), das Krankentagegeld (Bsp. </a:t>
            </a:r>
            <a:r>
              <a:rPr lang="de-CH" b="1" dirty="0">
                <a:solidFill>
                  <a:schemeClr val="tx1"/>
                </a:solidFill>
                <a:latin typeface="Calibri" panose="020F0502020204030204" pitchFamily="34" charset="0"/>
                <a:ea typeface="Calibri" panose="020F0502020204030204" pitchFamily="34" charset="0"/>
              </a:rPr>
              <a:t>80%</a:t>
            </a:r>
            <a:r>
              <a:rPr lang="de-CH" dirty="0">
                <a:solidFill>
                  <a:schemeClr val="tx1"/>
                </a:solidFill>
                <a:latin typeface="Calibri" panose="020F0502020204030204" pitchFamily="34" charset="0"/>
                <a:ea typeface="Calibri" panose="020F0502020204030204" pitchFamily="34" charset="0"/>
              </a:rPr>
              <a:t>, 90%  oder 100% des versicherten Lohnes), die Leistungsdauer (Bsp. </a:t>
            </a:r>
            <a:r>
              <a:rPr lang="de-CH" b="1" dirty="0">
                <a:solidFill>
                  <a:schemeClr val="tx1"/>
                </a:solidFill>
                <a:latin typeface="Calibri" panose="020F0502020204030204" pitchFamily="34" charset="0"/>
                <a:ea typeface="Calibri" panose="020F0502020204030204" pitchFamily="34" charset="0"/>
              </a:rPr>
              <a:t>730 Tage </a:t>
            </a:r>
            <a:r>
              <a:rPr lang="de-CH" dirty="0">
                <a:solidFill>
                  <a:schemeClr val="tx1"/>
                </a:solidFill>
                <a:latin typeface="Calibri" panose="020F0502020204030204" pitchFamily="34" charset="0"/>
                <a:ea typeface="Calibri" panose="020F0502020204030204" pitchFamily="34" charset="0"/>
              </a:rPr>
              <a:t>abzüglich Wartefrist), die Wartefrist (Bsp. </a:t>
            </a:r>
            <a:r>
              <a:rPr lang="de-CH" b="1" dirty="0">
                <a:solidFill>
                  <a:schemeClr val="tx1"/>
                </a:solidFill>
                <a:latin typeface="Calibri" panose="020F0502020204030204" pitchFamily="34" charset="0"/>
                <a:ea typeface="Calibri" panose="020F0502020204030204" pitchFamily="34" charset="0"/>
              </a:rPr>
              <a:t>30 Tage </a:t>
            </a:r>
            <a:r>
              <a:rPr lang="de-CH" dirty="0">
                <a:solidFill>
                  <a:schemeClr val="tx1"/>
                </a:solidFill>
                <a:latin typeface="Calibri" panose="020F0502020204030204" pitchFamily="34" charset="0"/>
                <a:ea typeface="Calibri" panose="020F0502020204030204" pitchFamily="34" charset="0"/>
              </a:rPr>
              <a:t>oder 90 Tage) vereinbart.</a:t>
            </a:r>
          </a:p>
          <a:p>
            <a:pPr marL="285750" indent="-285750">
              <a:buFont typeface="Arial" panose="020B0604020202020204" pitchFamily="34" charset="0"/>
              <a:buChar char="•"/>
            </a:pPr>
            <a:endParaRPr lang="de-CH" dirty="0">
              <a:solidFill>
                <a:schemeClr val="tx1"/>
              </a:solidFill>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rPr>
              <a:t>Die IV spricht erst nach einem Jahr eine Rente. Für betroffene Mitarbeitende, insbesondere wenn keine </a:t>
            </a:r>
            <a:br>
              <a:rPr lang="de-CH" dirty="0">
                <a:solidFill>
                  <a:schemeClr val="tx1"/>
                </a:solidFill>
                <a:latin typeface="Calibri" panose="020F0502020204030204" pitchFamily="34" charset="0"/>
                <a:ea typeface="Calibri" panose="020F0502020204030204" pitchFamily="34" charset="0"/>
              </a:rPr>
            </a:br>
            <a:r>
              <a:rPr lang="de-CH" dirty="0">
                <a:solidFill>
                  <a:schemeClr val="tx1"/>
                </a:solidFill>
                <a:latin typeface="Calibri" panose="020F0502020204030204" pitchFamily="34" charset="0"/>
                <a:ea typeface="Calibri" panose="020F0502020204030204" pitchFamily="34" charset="0"/>
              </a:rPr>
              <a:t>TG-Versicherung besteht, kann daher eine Lücke ohne Lohnersatz entstehen. </a:t>
            </a:r>
          </a:p>
          <a:p>
            <a:pPr marL="285750" indent="-285750">
              <a:buFont typeface="Arial" panose="020B0604020202020204" pitchFamily="34" charset="0"/>
              <a:buChar char="•"/>
            </a:pPr>
            <a:r>
              <a:rPr lang="de-CH" dirty="0">
                <a:solidFill>
                  <a:schemeClr val="tx1"/>
                </a:solidFill>
                <a:latin typeface="Calibri" panose="020F0502020204030204" pitchFamily="34" charset="0"/>
                <a:ea typeface="Calibri" panose="020F0502020204030204" pitchFamily="34" charset="0"/>
              </a:rPr>
              <a:t> </a:t>
            </a:r>
          </a:p>
          <a:p>
            <a:pPr marL="285750" indent="-285750">
              <a:buFont typeface="Arial" panose="020B0604020202020204" pitchFamily="34" charset="0"/>
              <a:buChar char="•"/>
            </a:pPr>
            <a:r>
              <a:rPr lang="de-CH" dirty="0">
                <a:solidFill>
                  <a:schemeClr val="tx1"/>
                </a:solidFill>
                <a:latin typeface="Calibri" panose="020F0502020204030204" pitchFamily="34" charset="0"/>
              </a:rPr>
              <a:t>Zeichnet sich also eine längere Arbeitsunfähigkeit ab oder, dass keine vollständige Heilung  erwartet werden kann, ist eine rechtzeitige  Anmeldung bei der IV-Stelle essentiell. Am besten wird die Person bereits nach  mehr als einem Monat Krankheit mit einem Formular zur Früherfassung bei der IV gemeldet.</a:t>
            </a:r>
          </a:p>
        </p:txBody>
      </p:sp>
      <p:sp>
        <p:nvSpPr>
          <p:cNvPr id="4" name="Textplatzhalter 6">
            <a:extLst>
              <a:ext uri="{FF2B5EF4-FFF2-40B4-BE49-F238E27FC236}">
                <a16:creationId xmlns:a16="http://schemas.microsoft.com/office/drawing/2014/main" id="{319FAA3B-9C71-C3D0-9387-081F0F6F8725}"/>
              </a:ext>
            </a:extLst>
          </p:cNvPr>
          <p:cNvSpPr txBox="1">
            <a:spLocks/>
          </p:cNvSpPr>
          <p:nvPr/>
        </p:nvSpPr>
        <p:spPr>
          <a:xfrm>
            <a:off x="935596" y="1347962"/>
            <a:ext cx="4752528" cy="63976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b="1" dirty="0">
                <a:latin typeface="+mj-lt"/>
              </a:rPr>
              <a:t>Die wichtigsten Fakten zur Krankheit</a:t>
            </a:r>
          </a:p>
        </p:txBody>
      </p:sp>
    </p:spTree>
    <p:extLst>
      <p:ext uri="{BB962C8B-B14F-4D97-AF65-F5344CB8AC3E}">
        <p14:creationId xmlns:p14="http://schemas.microsoft.com/office/powerpoint/2010/main" val="187160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31</a:t>
            </a:fld>
            <a:endParaRPr lang="de-DE" dirty="0"/>
          </a:p>
        </p:txBody>
      </p:sp>
      <p:sp>
        <p:nvSpPr>
          <p:cNvPr id="3" name="Textplatzhalter 6">
            <a:extLst>
              <a:ext uri="{FF2B5EF4-FFF2-40B4-BE49-F238E27FC236}">
                <a16:creationId xmlns:a16="http://schemas.microsoft.com/office/drawing/2014/main" id="{6E231235-DCA0-1A2A-5B39-A351F43A1CA1}"/>
              </a:ext>
            </a:extLst>
          </p:cNvPr>
          <p:cNvSpPr txBox="1">
            <a:spLocks/>
          </p:cNvSpPr>
          <p:nvPr/>
        </p:nvSpPr>
        <p:spPr>
          <a:xfrm>
            <a:off x="827584" y="1309572"/>
            <a:ext cx="6552728" cy="63976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b="1" dirty="0">
                <a:latin typeface="+mj-lt"/>
              </a:rPr>
              <a:t>Berechnung des Taggeldes bei Unfall oder Krankheit</a:t>
            </a:r>
          </a:p>
        </p:txBody>
      </p:sp>
      <p:sp>
        <p:nvSpPr>
          <p:cNvPr id="4" name="Inhaltsplatzhalter 3">
            <a:extLst>
              <a:ext uri="{FF2B5EF4-FFF2-40B4-BE49-F238E27FC236}">
                <a16:creationId xmlns:a16="http://schemas.microsoft.com/office/drawing/2014/main" id="{57BE01F3-BCE5-B787-1456-CC63FE2B74A8}"/>
              </a:ext>
            </a:extLst>
          </p:cNvPr>
          <p:cNvSpPr txBox="1">
            <a:spLocks/>
          </p:cNvSpPr>
          <p:nvPr/>
        </p:nvSpPr>
        <p:spPr>
          <a:xfrm>
            <a:off x="4749130" y="2307825"/>
            <a:ext cx="3608140" cy="3951288"/>
          </a:xfrm>
          <a:prstGeom prst="rect">
            <a:avLst/>
          </a:prstGeom>
        </p:spPr>
        <p:txBody>
          <a:bodyPr vert="horz" lIns="91440" tIns="45720" rIns="91440" bIns="45720" rtlCol="0" anchor="ctr">
            <a:noAutofit/>
          </a:bodyP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CH" sz="1400" b="1" dirty="0">
                <a:solidFill>
                  <a:schemeClr val="tx1"/>
                </a:solidFill>
              </a:rPr>
              <a:t>Berechnungsbasis Krankheit: </a:t>
            </a:r>
            <a:br>
              <a:rPr lang="de-CH" sz="1400" i="1" dirty="0">
                <a:solidFill>
                  <a:schemeClr val="tx1"/>
                </a:solidFill>
              </a:rPr>
            </a:br>
            <a:r>
              <a:rPr lang="de-CH" sz="1400" dirty="0">
                <a:solidFill>
                  <a:schemeClr val="tx1"/>
                </a:solidFill>
              </a:rPr>
              <a:t>Der letzte vor Krankheitsbeginn bezogene Bruttolohn einschliesslich inkl. noch nicht ausbezahlte Lohnbestandteile, auf die ein Rechtsanspruch besteht, bspw. Anteil des 13. Monatslohn, zugesicherte Boni, Dienstaltersgeschenke etc.</a:t>
            </a:r>
          </a:p>
          <a:p>
            <a:r>
              <a:rPr lang="de-CH" sz="1400" dirty="0">
                <a:solidFill>
                  <a:schemeClr val="tx1"/>
                </a:solidFill>
              </a:rPr>
              <a:t>Oft versichert der Arbeitgeber bei der Krankentaggeldversicherung 80 oder 90 Prozent des Lohnes. </a:t>
            </a:r>
            <a:br>
              <a:rPr lang="de-CH" sz="1400" dirty="0">
                <a:solidFill>
                  <a:schemeClr val="tx1"/>
                </a:solidFill>
              </a:rPr>
            </a:br>
            <a:r>
              <a:rPr lang="de-CH" sz="1400" dirty="0">
                <a:solidFill>
                  <a:schemeClr val="tx1"/>
                </a:solidFill>
              </a:rPr>
              <a:t>Bei einer Arbeitsunfähigkeit von 100 Prozent infolge Krankheit erhalten die Mitarbeitenden nach Ablauf der Wartefrist, die 7, 14, 30, 60 oder 90 Tage sein kann, sein Taggeld ausbezahlt. </a:t>
            </a:r>
          </a:p>
          <a:p>
            <a:br>
              <a:rPr lang="de-CH" sz="1400" dirty="0">
                <a:solidFill>
                  <a:schemeClr val="tx1"/>
                </a:solidFill>
              </a:rPr>
            </a:br>
            <a:r>
              <a:rPr lang="de-CH" sz="1400" dirty="0">
                <a:solidFill>
                  <a:schemeClr val="tx1"/>
                </a:solidFill>
              </a:rPr>
              <a:t>Basis Berechnung: 365 Kalendertage</a:t>
            </a:r>
          </a:p>
        </p:txBody>
      </p:sp>
      <p:sp>
        <p:nvSpPr>
          <p:cNvPr id="5" name="Inhaltsplatzhalter 3">
            <a:extLst>
              <a:ext uri="{FF2B5EF4-FFF2-40B4-BE49-F238E27FC236}">
                <a16:creationId xmlns:a16="http://schemas.microsoft.com/office/drawing/2014/main" id="{57539342-1998-E4A8-3B3A-99778AC4B288}"/>
              </a:ext>
            </a:extLst>
          </p:cNvPr>
          <p:cNvSpPr txBox="1">
            <a:spLocks/>
          </p:cNvSpPr>
          <p:nvPr/>
        </p:nvSpPr>
        <p:spPr>
          <a:xfrm>
            <a:off x="822648" y="2307825"/>
            <a:ext cx="3392116" cy="39512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de-CH" sz="1400" b="1" dirty="0"/>
              <a:t>Berechnungsbasis Unfall: </a:t>
            </a:r>
            <a:br>
              <a:rPr lang="de-CH" sz="1400" b="1" dirty="0"/>
            </a:br>
            <a:r>
              <a:rPr lang="de-CH" sz="1400" dirty="0"/>
              <a:t>Der letzte vor dem Unfall bezogene Bruttolohn inklusive Naturalleistungen, sowie noch nicht ausbezahlte Lohnbestandteile, auf die ein Rechtsanspruch besteht, bspw. Anteil des 13. Monatslohn, zugesicherte Boni, Dienstaltersgeschenke etc.</a:t>
            </a:r>
            <a:br>
              <a:rPr lang="de-CH" sz="1400" dirty="0"/>
            </a:br>
            <a:br>
              <a:rPr lang="de-CH" sz="1400" dirty="0"/>
            </a:br>
            <a:r>
              <a:rPr lang="de-CH" sz="1400" dirty="0"/>
              <a:t>Der versicherte Höchstlohn beträgt CHF 148 200.– pro Kalenderjahr resp. CHF 324.80 pro Kalendertag (inkl. Sonn- und Feiertage).</a:t>
            </a:r>
            <a:br>
              <a:rPr lang="de-CH" sz="1400" dirty="0"/>
            </a:br>
            <a:br>
              <a:rPr lang="de-CH" sz="1400" dirty="0"/>
            </a:br>
            <a:r>
              <a:rPr lang="de-CH" sz="1400" dirty="0"/>
              <a:t>Individuelle Zusatzversicherung</a:t>
            </a:r>
            <a:br>
              <a:rPr lang="de-CH" sz="1400" dirty="0"/>
            </a:br>
            <a:br>
              <a:rPr lang="de-CH" sz="1400" dirty="0"/>
            </a:br>
            <a:r>
              <a:rPr lang="de-CH" sz="1400" dirty="0"/>
              <a:t>Basis Berechnung: 365 Kalendertage</a:t>
            </a:r>
          </a:p>
          <a:p>
            <a:endParaRPr lang="de-CH" dirty="0"/>
          </a:p>
          <a:p>
            <a:endParaRPr lang="de-CH" dirty="0"/>
          </a:p>
        </p:txBody>
      </p:sp>
    </p:spTree>
    <p:extLst>
      <p:ext uri="{BB962C8B-B14F-4D97-AF65-F5344CB8AC3E}">
        <p14:creationId xmlns:p14="http://schemas.microsoft.com/office/powerpoint/2010/main" val="3702935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32</a:t>
            </a:fld>
            <a:endParaRPr lang="de-DE" dirty="0"/>
          </a:p>
        </p:txBody>
      </p:sp>
      <p:sp>
        <p:nvSpPr>
          <p:cNvPr id="3" name="Textplatzhalter 6">
            <a:extLst>
              <a:ext uri="{FF2B5EF4-FFF2-40B4-BE49-F238E27FC236}">
                <a16:creationId xmlns:a16="http://schemas.microsoft.com/office/drawing/2014/main" id="{C8AC06FE-CAB5-715E-34A2-B8BA06D9B87A}"/>
              </a:ext>
            </a:extLst>
          </p:cNvPr>
          <p:cNvSpPr txBox="1">
            <a:spLocks/>
          </p:cNvSpPr>
          <p:nvPr/>
        </p:nvSpPr>
        <p:spPr>
          <a:xfrm>
            <a:off x="827584" y="1196752"/>
            <a:ext cx="7704856" cy="6397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7000"/>
              </a:lnSpc>
              <a:spcAft>
                <a:spcPts val="800"/>
              </a:spcAft>
              <a:buNone/>
            </a:pPr>
            <a:r>
              <a:rPr lang="de-CH" sz="2800" kern="1400" spc="-50" dirty="0">
                <a:latin typeface="+mj-lt"/>
                <a:ea typeface="Yu Gothic Light" panose="020B0300000000000000" pitchFamily="34" charset="-128"/>
                <a:cs typeface="Times New Roman" panose="02020603050405020304" pitchFamily="18" charset="0"/>
              </a:rPr>
              <a:t>Lohnberechnung bei Unfall anhand eines Beispiels:</a:t>
            </a:r>
            <a:endParaRPr lang="de-CH" sz="2800" kern="100" dirty="0">
              <a:latin typeface="+mj-lt"/>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26FAFE49-1FD1-32F3-C2BB-CD8D88161A88}"/>
              </a:ext>
            </a:extLst>
          </p:cNvPr>
          <p:cNvSpPr txBox="1"/>
          <p:nvPr/>
        </p:nvSpPr>
        <p:spPr>
          <a:xfrm>
            <a:off x="865539" y="1987290"/>
            <a:ext cx="7539245" cy="4308615"/>
          </a:xfrm>
          <a:prstGeom prst="rect">
            <a:avLst/>
          </a:prstGeom>
          <a:noFill/>
        </p:spPr>
        <p:txBody>
          <a:bodyPr wrap="square" rtlCol="0">
            <a:spAutoFit/>
          </a:bodyPr>
          <a:lstStyle/>
          <a:p>
            <a:pPr>
              <a:lnSpc>
                <a:spcPct val="107000"/>
              </a:lnSpc>
              <a:spcAft>
                <a:spcPts val="800"/>
              </a:spcAft>
            </a:pPr>
            <a:r>
              <a:rPr lang="de-CH" sz="1400" b="1" kern="1400" spc="-50" dirty="0">
                <a:effectLst/>
                <a:latin typeface="Calibri" panose="020F0502020204030204" pitchFamily="34" charset="0"/>
                <a:ea typeface="Yu Gothic Light" panose="020B0300000000000000" pitchFamily="34" charset="-128"/>
                <a:cs typeface="Calibri" panose="020F0502020204030204" pitchFamily="34" charset="0"/>
              </a:rPr>
              <a:t>Annahme: </a:t>
            </a:r>
          </a:p>
          <a:p>
            <a:pPr marL="285750" indent="-285750">
              <a:lnSpc>
                <a:spcPct val="107000"/>
              </a:lnSpc>
              <a:spcAft>
                <a:spcPts val="800"/>
              </a:spcAft>
              <a:buFont typeface="Arial" panose="020B0604020202020204" pitchFamily="34" charset="0"/>
              <a:buChar char="•"/>
            </a:pPr>
            <a:r>
              <a:rPr lang="de-CH" sz="1400" kern="1400" spc="-50" dirty="0">
                <a:effectLst/>
                <a:latin typeface="Calibri" panose="020F0502020204030204" pitchFamily="34" charset="0"/>
                <a:ea typeface="Yu Gothic Light" panose="020B0300000000000000" pitchFamily="34" charset="-128"/>
                <a:cs typeface="Calibri" panose="020F0502020204030204" pitchFamily="34" charset="0"/>
              </a:rPr>
              <a:t>Verdienst des Mitarbeitenden: CHF 5'000.—(x12), keine weiteren relevanten Lohnbestandteile, keine Familienzulage, aktueller Monat hat 30 Kalendertage</a:t>
            </a:r>
          </a:p>
          <a:p>
            <a:pPr marL="285750" indent="-285750">
              <a:lnSpc>
                <a:spcPct val="107000"/>
              </a:lnSpc>
              <a:spcAft>
                <a:spcPts val="800"/>
              </a:spcAft>
              <a:buFont typeface="Arial" panose="020B0604020202020204" pitchFamily="34" charset="0"/>
              <a:buChar char="•"/>
            </a:pPr>
            <a:r>
              <a:rPr lang="de-CH" sz="1400" kern="1400" spc="-50" dirty="0">
                <a:latin typeface="Calibri" panose="020F0502020204030204" pitchFamily="34" charset="0"/>
                <a:ea typeface="Yu Gothic Light" panose="020B0300000000000000" pitchFamily="34" charset="-128"/>
                <a:cs typeface="Calibri" panose="020F0502020204030204" pitchFamily="34" charset="0"/>
              </a:rPr>
              <a:t>Lohnfortzahlung 100% durch den Arbeitgeber </a:t>
            </a: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kern="1400" spc="-50" dirty="0">
                <a:latin typeface="Calibri" panose="020F0502020204030204" pitchFamily="34" charset="0"/>
                <a:ea typeface="Yu Gothic Light" panose="020B0300000000000000" pitchFamily="34" charset="-128"/>
                <a:cs typeface="Calibri" panose="020F0502020204030204" pitchFamily="34" charset="0"/>
              </a:rPr>
              <a:t>Das Unfalltaggeld gehört dem Mitarbeitenden. Es ist nicht sozialversicherungspflichtig. </a:t>
            </a: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kern="1400" spc="-50" dirty="0">
                <a:latin typeface="Calibri" panose="020F0502020204030204" pitchFamily="34" charset="0"/>
                <a:ea typeface="Yu Gothic Light" panose="020B0300000000000000" pitchFamily="34" charset="-128"/>
                <a:cs typeface="Calibri" panose="020F0502020204030204" pitchFamily="34" charset="0"/>
              </a:rPr>
              <a:t>In der Regel gewährt ein Arbeitgeber 100% Lohnfortzahlung und behält daher die Versicherungsleistung ein.  Sie muss aber trotzdem auf der Lohnabrechnung aufgeführt werden, damit die Basis für die Lohnabzüge entsprechend reduziert wird. Mit der Lohnart «Korrektur Leistungen Dritter (UTG)» wird das Unfalltaggeld wieder ausgeglichen, da ja der Arbeitgeber den Lohn zu 100 % weiterbezahlt.</a:t>
            </a: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kern="1400" spc="-50" dirty="0">
                <a:latin typeface="Calibri" panose="020F0502020204030204" pitchFamily="34" charset="0"/>
                <a:ea typeface="Yu Gothic Light" panose="020B0300000000000000" pitchFamily="34" charset="-128"/>
                <a:cs typeface="Calibri" panose="020F0502020204030204" pitchFamily="34" charset="0"/>
              </a:rPr>
              <a:t>Dadurch fällt der Nettolohn höher aus als bei regulärer Lohnzahlung.</a:t>
            </a:r>
          </a:p>
          <a:p>
            <a:pPr>
              <a:lnSpc>
                <a:spcPct val="107000"/>
              </a:lnSpc>
              <a:spcAft>
                <a:spcPts val="800"/>
              </a:spcAft>
            </a:pP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kern="1400" spc="-50" dirty="0">
                <a:latin typeface="Calibri" panose="020F0502020204030204" pitchFamily="34" charset="0"/>
                <a:ea typeface="Yu Gothic Light" panose="020B0300000000000000" pitchFamily="34" charset="-128"/>
                <a:cs typeface="Calibri" panose="020F0502020204030204" pitchFamily="34" charset="0"/>
              </a:rPr>
              <a:t>Achtung: </a:t>
            </a: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b="1" kern="1400" spc="-50" dirty="0">
                <a:latin typeface="Calibri" panose="020F0502020204030204" pitchFamily="34" charset="0"/>
                <a:ea typeface="Yu Gothic Light" panose="020B0300000000000000" pitchFamily="34" charset="-128"/>
                <a:cs typeface="Calibri" panose="020F0502020204030204" pitchFamily="34" charset="0"/>
              </a:rPr>
              <a:t>!</a:t>
            </a:r>
            <a:r>
              <a:rPr lang="de-CH" sz="1400" kern="1400" spc="-50" dirty="0">
                <a:latin typeface="Calibri" panose="020F0502020204030204" pitchFamily="34" charset="0"/>
                <a:ea typeface="Yu Gothic Light" panose="020B0300000000000000" pitchFamily="34" charset="-128"/>
                <a:cs typeface="Calibri" panose="020F0502020204030204" pitchFamily="34" charset="0"/>
              </a:rPr>
              <a:t> Viele Firmen stellen durch den Nettolohnausgleich sicher, dass ein Mitarbeitender keinen höheren Nettolohn erhält, als ohne Taggeldleistungen.</a:t>
            </a:r>
            <a:br>
              <a:rPr lang="de-CH" sz="1400" kern="1400" spc="-50" dirty="0">
                <a:latin typeface="Calibri" panose="020F0502020204030204" pitchFamily="34" charset="0"/>
                <a:ea typeface="Yu Gothic Light" panose="020B0300000000000000" pitchFamily="34" charset="-128"/>
                <a:cs typeface="Calibri" panose="020F0502020204030204" pitchFamily="34" charset="0"/>
              </a:rPr>
            </a:br>
            <a:r>
              <a:rPr lang="de-CH" sz="1400" b="1" kern="1400" spc="-50" dirty="0">
                <a:latin typeface="Calibri" panose="020F0502020204030204" pitchFamily="34" charset="0"/>
                <a:ea typeface="Yu Gothic Light" panose="020B0300000000000000" pitchFamily="34" charset="-128"/>
                <a:cs typeface="Calibri" panose="020F0502020204030204" pitchFamily="34" charset="0"/>
              </a:rPr>
              <a:t>!</a:t>
            </a:r>
            <a:r>
              <a:rPr lang="de-CH" sz="1400" kern="1400" spc="-50" dirty="0">
                <a:latin typeface="Calibri" panose="020F0502020204030204" pitchFamily="34" charset="0"/>
                <a:ea typeface="Yu Gothic Light" panose="020B0300000000000000" pitchFamily="34" charset="-128"/>
                <a:cs typeface="Calibri" panose="020F0502020204030204" pitchFamily="34" charset="0"/>
              </a:rPr>
              <a:t> Die Mitarbeitenden müssen informiert werden, dass durch Taggeldzahlungen übe längere Perioden eine Beitragslücke bei der AHV entstehen könnte.</a:t>
            </a:r>
          </a:p>
        </p:txBody>
      </p:sp>
    </p:spTree>
    <p:extLst>
      <p:ext uri="{BB962C8B-B14F-4D97-AF65-F5344CB8AC3E}">
        <p14:creationId xmlns:p14="http://schemas.microsoft.com/office/powerpoint/2010/main" val="2636001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33</a:t>
            </a:fld>
            <a:endParaRPr lang="de-DE" dirty="0"/>
          </a:p>
        </p:txBody>
      </p:sp>
      <p:sp>
        <p:nvSpPr>
          <p:cNvPr id="3" name="Textplatzhalter 6">
            <a:extLst>
              <a:ext uri="{FF2B5EF4-FFF2-40B4-BE49-F238E27FC236}">
                <a16:creationId xmlns:a16="http://schemas.microsoft.com/office/drawing/2014/main" id="{F7770FEB-CA74-7FDC-2C2A-690CACF68061}"/>
              </a:ext>
            </a:extLst>
          </p:cNvPr>
          <p:cNvSpPr txBox="1">
            <a:spLocks/>
          </p:cNvSpPr>
          <p:nvPr/>
        </p:nvSpPr>
        <p:spPr>
          <a:xfrm>
            <a:off x="827584" y="1196752"/>
            <a:ext cx="7560840" cy="6397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7000"/>
              </a:lnSpc>
              <a:spcAft>
                <a:spcPts val="800"/>
              </a:spcAft>
              <a:buNone/>
            </a:pPr>
            <a:r>
              <a:rPr lang="de-CH" sz="2800" kern="1400" spc="-50" dirty="0">
                <a:latin typeface="+mj-lt"/>
                <a:ea typeface="Yu Gothic Light" panose="020B0300000000000000" pitchFamily="34" charset="-128"/>
                <a:cs typeface="Times New Roman" panose="02020603050405020304" pitchFamily="18" charset="0"/>
              </a:rPr>
              <a:t>Lohnberechnung bei Unfall anhand eines Beispiels:</a:t>
            </a:r>
            <a:endParaRPr lang="de-CH" sz="2800" kern="100" dirty="0">
              <a:latin typeface="+mj-lt"/>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635FB3BE-5EE3-A934-53E3-9DDCC988231D}"/>
              </a:ext>
            </a:extLst>
          </p:cNvPr>
          <p:cNvPicPr>
            <a:picLocks noChangeAspect="1"/>
          </p:cNvPicPr>
          <p:nvPr/>
        </p:nvPicPr>
        <p:blipFill>
          <a:blip r:embed="rId2"/>
          <a:stretch>
            <a:fillRect/>
          </a:stretch>
        </p:blipFill>
        <p:spPr>
          <a:xfrm>
            <a:off x="971600" y="1988840"/>
            <a:ext cx="4974767" cy="2572735"/>
          </a:xfrm>
          <a:prstGeom prst="rect">
            <a:avLst/>
          </a:prstGeom>
        </p:spPr>
      </p:pic>
      <p:sp>
        <p:nvSpPr>
          <p:cNvPr id="5" name="Textfeld 4">
            <a:extLst>
              <a:ext uri="{FF2B5EF4-FFF2-40B4-BE49-F238E27FC236}">
                <a16:creationId xmlns:a16="http://schemas.microsoft.com/office/drawing/2014/main" id="{57D07E1B-01CA-E0BC-2FC9-FD92A26EA8C7}"/>
              </a:ext>
            </a:extLst>
          </p:cNvPr>
          <p:cNvSpPr txBox="1"/>
          <p:nvPr/>
        </p:nvSpPr>
        <p:spPr>
          <a:xfrm>
            <a:off x="870058" y="4832431"/>
            <a:ext cx="6768752" cy="1269322"/>
          </a:xfrm>
          <a:prstGeom prst="rect">
            <a:avLst/>
          </a:prstGeom>
          <a:noFill/>
        </p:spPr>
        <p:txBody>
          <a:bodyPr wrap="square" rtlCol="0">
            <a:spAutoFit/>
          </a:bodyPr>
          <a:lstStyle/>
          <a:p>
            <a:pPr>
              <a:lnSpc>
                <a:spcPct val="107000"/>
              </a:lnSpc>
              <a:spcAft>
                <a:spcPts val="800"/>
              </a:spcAft>
            </a:pPr>
            <a:r>
              <a:rPr lang="de-CH" sz="1200" b="1" kern="1400" spc="-50" dirty="0">
                <a:effectLst/>
                <a:ea typeface="Yu Gothic Light" panose="020B0300000000000000" pitchFamily="34" charset="-128"/>
                <a:cs typeface="Times New Roman" panose="02020603050405020304" pitchFamily="18" charset="0"/>
              </a:rPr>
              <a:t>Taggeld:</a:t>
            </a:r>
            <a:r>
              <a:rPr lang="de-CH" sz="1200" kern="1400" spc="-50" dirty="0">
                <a:effectLst/>
                <a:ea typeface="Yu Gothic Light" panose="020B0300000000000000" pitchFamily="34" charset="-128"/>
                <a:cs typeface="Times New Roman" panose="02020603050405020304" pitchFamily="18" charset="0"/>
              </a:rPr>
              <a:t>  80% der AHV-Lohnsumme/Jahr / 365</a:t>
            </a:r>
            <a:br>
              <a:rPr lang="de-CH" sz="1200" kern="1400" spc="-50" dirty="0">
                <a:effectLst/>
                <a:ea typeface="Yu Gothic Light" panose="020B0300000000000000" pitchFamily="34" charset="-128"/>
                <a:cs typeface="Times New Roman" panose="02020603050405020304" pitchFamily="18" charset="0"/>
              </a:rPr>
            </a:br>
            <a:r>
              <a:rPr lang="de-CH" sz="1200" kern="1400" spc="-50" dirty="0">
                <a:effectLst/>
                <a:ea typeface="Yu Gothic Light" panose="020B0300000000000000" pitchFamily="34" charset="-128"/>
                <a:cs typeface="Times New Roman" panose="02020603050405020304" pitchFamily="18" charset="0"/>
              </a:rPr>
              <a:t>80% von JG = 60'000.--/365 * 30 Tage = 3'945.20  =&gt;</a:t>
            </a:r>
            <a:r>
              <a:rPr lang="de-CH" sz="1200" b="1" kern="1400" spc="-50" dirty="0">
                <a:effectLst/>
                <a:ea typeface="Yu Gothic Light" panose="020B0300000000000000" pitchFamily="34" charset="-128"/>
                <a:cs typeface="Times New Roman" panose="02020603050405020304" pitchFamily="18" charset="0"/>
              </a:rPr>
              <a:t> 3'946.-- </a:t>
            </a:r>
            <a:r>
              <a:rPr lang="de-CH" sz="1200" kern="1400" spc="-50" dirty="0">
                <a:effectLst/>
                <a:ea typeface="Yu Gothic Light" panose="020B0300000000000000" pitchFamily="34" charset="-128"/>
                <a:cs typeface="Times New Roman" panose="02020603050405020304" pitchFamily="18" charset="0"/>
              </a:rPr>
              <a:t>(aufgerundet )</a:t>
            </a:r>
            <a:br>
              <a:rPr lang="de-CH" sz="1200" kern="1400" spc="-50" dirty="0">
                <a:effectLst/>
                <a:ea typeface="Yu Gothic Light" panose="020B0300000000000000" pitchFamily="34" charset="-128"/>
                <a:cs typeface="Times New Roman" panose="02020603050405020304" pitchFamily="18" charset="0"/>
              </a:rPr>
            </a:br>
            <a:br>
              <a:rPr lang="de-CH" sz="1200" kern="1400" spc="-50" dirty="0">
                <a:effectLst/>
                <a:ea typeface="Yu Gothic Light" panose="020B0300000000000000" pitchFamily="34" charset="-128"/>
                <a:cs typeface="Times New Roman" panose="02020603050405020304" pitchFamily="18" charset="0"/>
              </a:rPr>
            </a:br>
            <a:r>
              <a:rPr lang="de-CH" sz="1200" b="1" kern="1400" spc="-50" dirty="0">
                <a:effectLst/>
                <a:ea typeface="Yu Gothic Light" panose="020B0300000000000000" pitchFamily="34" charset="-128"/>
                <a:cs typeface="Times New Roman" panose="02020603050405020304" pitchFamily="18" charset="0"/>
              </a:rPr>
              <a:t>Lohnkürzung</a:t>
            </a:r>
            <a:r>
              <a:rPr lang="de-CH" sz="1200" kern="1400" spc="-50" dirty="0">
                <a:effectLst/>
                <a:ea typeface="Yu Gothic Light" panose="020B0300000000000000" pitchFamily="34" charset="-128"/>
                <a:cs typeface="Times New Roman" panose="02020603050405020304" pitchFamily="18" charset="0"/>
              </a:rPr>
              <a:t> </a:t>
            </a:r>
            <a:r>
              <a:rPr lang="de-CH" sz="1200" b="1" kern="1400" spc="-50" dirty="0">
                <a:effectLst/>
                <a:ea typeface="Yu Gothic Light" panose="020B0300000000000000" pitchFamily="34" charset="-128"/>
                <a:cs typeface="Times New Roman" panose="02020603050405020304" pitchFamily="18" charset="0"/>
              </a:rPr>
              <a:t>aufgrund Absenz </a:t>
            </a:r>
            <a:r>
              <a:rPr lang="de-CH" sz="1200" kern="1400" spc="-50" dirty="0">
                <a:effectLst/>
                <a:ea typeface="Yu Gothic Light" panose="020B0300000000000000" pitchFamily="34" charset="-128"/>
                <a:cs typeface="Times New Roman" panose="02020603050405020304" pitchFamily="18" charset="0"/>
              </a:rPr>
              <a:t>(nach Kalendertagen, falls im Personalreglement entsprechen festgehalten): </a:t>
            </a:r>
            <a:br>
              <a:rPr lang="de-CH" sz="1200" kern="1400" spc="-50" dirty="0">
                <a:effectLst/>
                <a:ea typeface="Yu Gothic Light" panose="020B0300000000000000" pitchFamily="34" charset="-128"/>
                <a:cs typeface="Times New Roman" panose="02020603050405020304" pitchFamily="18" charset="0"/>
              </a:rPr>
            </a:br>
            <a:r>
              <a:rPr lang="de-CH" sz="1200" kern="1400" spc="-50" dirty="0">
                <a:effectLst/>
                <a:ea typeface="Yu Gothic Light" panose="020B0300000000000000" pitchFamily="34" charset="-128"/>
                <a:cs typeface="Times New Roman" panose="02020603050405020304" pitchFamily="18" charset="0"/>
              </a:rPr>
              <a:t>20% von ML 5000.-- * 30 Tage = </a:t>
            </a:r>
            <a:r>
              <a:rPr lang="de-CH" sz="1200" b="1" kern="1400" spc="-50" dirty="0">
                <a:effectLst/>
                <a:ea typeface="Yu Gothic Light" panose="020B0300000000000000" pitchFamily="34" charset="-128"/>
                <a:cs typeface="Times New Roman" panose="02020603050405020304" pitchFamily="18" charset="0"/>
              </a:rPr>
              <a:t>1'000.--</a:t>
            </a:r>
            <a:br>
              <a:rPr lang="de-CH" sz="1200" b="1" kern="1400" spc="-50" dirty="0">
                <a:effectLst/>
                <a:ea typeface="Yu Gothic Light" panose="020B0300000000000000" pitchFamily="34" charset="-128"/>
                <a:cs typeface="Times New Roman" panose="02020603050405020304" pitchFamily="18" charset="0"/>
              </a:rPr>
            </a:br>
            <a:r>
              <a:rPr lang="de-CH" sz="1200" kern="1400" spc="-50" dirty="0">
                <a:effectLst/>
                <a:ea typeface="Yu Gothic Light" panose="020B0300000000000000" pitchFamily="34" charset="-128"/>
                <a:cs typeface="Times New Roman" panose="02020603050405020304" pitchFamily="18" charset="0"/>
              </a:rPr>
              <a:t>(falls keine Berechnungsart im Reglement festgehalten ist, tritt die 21.75 Berechnungsregel in Kraft)</a:t>
            </a:r>
            <a:endParaRPr lang="de-CH" sz="12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6144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34</a:t>
            </a:fld>
            <a:endParaRPr lang="de-DE" dirty="0"/>
          </a:p>
        </p:txBody>
      </p:sp>
      <p:sp>
        <p:nvSpPr>
          <p:cNvPr id="3" name="Textplatzhalter 6">
            <a:extLst>
              <a:ext uri="{FF2B5EF4-FFF2-40B4-BE49-F238E27FC236}">
                <a16:creationId xmlns:a16="http://schemas.microsoft.com/office/drawing/2014/main" id="{168CB60C-0B32-9860-F458-074524AD3670}"/>
              </a:ext>
            </a:extLst>
          </p:cNvPr>
          <p:cNvSpPr txBox="1">
            <a:spLocks/>
          </p:cNvSpPr>
          <p:nvPr/>
        </p:nvSpPr>
        <p:spPr>
          <a:xfrm>
            <a:off x="1524000" y="1352294"/>
            <a:ext cx="7056784" cy="639762"/>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b="1" dirty="0">
                <a:latin typeface="+mj-lt"/>
              </a:rPr>
              <a:t>Praxishinweise</a:t>
            </a:r>
            <a:br>
              <a:rPr lang="de-CH" b="1" dirty="0">
                <a:latin typeface="+mj-lt"/>
              </a:rPr>
            </a:br>
            <a:r>
              <a:rPr lang="de-CH" b="1" dirty="0">
                <a:latin typeface="+mj-lt"/>
              </a:rPr>
              <a:t>bei längerer Arbeitsunfähigkeit aufgrund Krankheit oder Unfall</a:t>
            </a:r>
          </a:p>
        </p:txBody>
      </p:sp>
      <p:sp>
        <p:nvSpPr>
          <p:cNvPr id="4" name="Textfeld 3">
            <a:extLst>
              <a:ext uri="{FF2B5EF4-FFF2-40B4-BE49-F238E27FC236}">
                <a16:creationId xmlns:a16="http://schemas.microsoft.com/office/drawing/2014/main" id="{43E3D1B4-F7B0-7661-E874-5554D9605469}"/>
              </a:ext>
            </a:extLst>
          </p:cNvPr>
          <p:cNvSpPr txBox="1"/>
          <p:nvPr/>
        </p:nvSpPr>
        <p:spPr>
          <a:xfrm>
            <a:off x="1115616" y="2384349"/>
            <a:ext cx="6264696" cy="3453189"/>
          </a:xfrm>
          <a:prstGeom prst="rect">
            <a:avLst/>
          </a:prstGeom>
          <a:noFill/>
        </p:spPr>
        <p:txBody>
          <a:bodyPr wrap="square" rtlCol="0">
            <a:spAutoFit/>
          </a:bodyPr>
          <a:lstStyle/>
          <a:p>
            <a:pPr marL="285750" indent="-285750">
              <a:lnSpc>
                <a:spcPct val="107000"/>
              </a:lnSpc>
              <a:spcAft>
                <a:spcPts val="800"/>
              </a:spcAft>
              <a:buFont typeface="Arial" panose="020B0604020202020204" pitchFamily="34" charset="0"/>
              <a:buChar char="•"/>
            </a:pPr>
            <a:r>
              <a:rPr lang="de-CH" sz="1800" kern="100" dirty="0">
                <a:effectLst/>
                <a:latin typeface="Calibri" panose="020F0502020204030204" pitchFamily="34" charset="0"/>
                <a:ea typeface="Calibri" panose="020F0502020204030204" pitchFamily="34" charset="0"/>
                <a:cs typeface="Times New Roman" panose="02020603050405020304" pitchFamily="18" charset="0"/>
              </a:rPr>
              <a:t>Die Taggeldleistungen sind nicht sozialversicherungspflichtig =&gt; Auswirkungen</a:t>
            </a:r>
          </a:p>
          <a:p>
            <a:pPr marL="285750" indent="-285750">
              <a:lnSpc>
                <a:spcPct val="107000"/>
              </a:lnSpc>
              <a:spcAft>
                <a:spcPts val="800"/>
              </a:spcAft>
              <a:buFont typeface="Arial" panose="020B0604020202020204" pitchFamily="34" charset="0"/>
              <a:buChar char="•"/>
            </a:pPr>
            <a:r>
              <a:rPr lang="de-CH" sz="1800" kern="100" dirty="0">
                <a:effectLst/>
                <a:latin typeface="Calibri" panose="020F0502020204030204" pitchFamily="34" charset="0"/>
                <a:ea typeface="Calibri" panose="020F0502020204030204" pitchFamily="34" charset="0"/>
                <a:cs typeface="Times New Roman" panose="02020603050405020304" pitchFamily="18" charset="0"/>
              </a:rPr>
              <a:t>Ferienkürzung</a:t>
            </a:r>
          </a:p>
          <a:p>
            <a:pPr marL="285750" indent="-285750">
              <a:lnSpc>
                <a:spcPct val="107000"/>
              </a:lnSpc>
              <a:spcAft>
                <a:spcPts val="800"/>
              </a:spcAft>
              <a:buFont typeface="Arial" panose="020B0604020202020204" pitchFamily="34" charset="0"/>
              <a:buChar char="•"/>
            </a:pPr>
            <a:r>
              <a:rPr lang="de-CH" sz="1800" kern="100" dirty="0">
                <a:effectLst/>
                <a:latin typeface="Calibri" panose="020F0502020204030204" pitchFamily="34" charset="0"/>
                <a:ea typeface="Calibri" panose="020F0502020204030204" pitchFamily="34" charset="0"/>
                <a:cs typeface="Times New Roman" panose="02020603050405020304" pitchFamily="18" charset="0"/>
              </a:rPr>
              <a:t>Mögliche Beitragsbefreiung Pensionskasse</a:t>
            </a:r>
          </a:p>
          <a:p>
            <a:pPr marL="285750" indent="-285750">
              <a:lnSpc>
                <a:spcPct val="107000"/>
              </a:lnSpc>
              <a:spcAft>
                <a:spcPts val="800"/>
              </a:spcAft>
              <a:buFont typeface="Arial" panose="020B0604020202020204" pitchFamily="34" charset="0"/>
              <a:buChar char="•"/>
            </a:pPr>
            <a:r>
              <a:rPr lang="de-CH" sz="1800" kern="100" dirty="0">
                <a:effectLst/>
                <a:latin typeface="Calibri" panose="020F0502020204030204" pitchFamily="34" charset="0"/>
                <a:ea typeface="Calibri" panose="020F0502020204030204" pitchFamily="34" charset="0"/>
                <a:cs typeface="Times New Roman" panose="02020603050405020304" pitchFamily="18" charset="0"/>
              </a:rPr>
              <a:t>Anmeldung bei der IV-Stelle zur Früherkennung nicht verpassen</a:t>
            </a:r>
          </a:p>
          <a:p>
            <a:pPr marL="285750" indent="-285750">
              <a:lnSpc>
                <a:spcPct val="107000"/>
              </a:lnSpc>
              <a:spcAft>
                <a:spcPts val="800"/>
              </a:spcAft>
              <a:buFont typeface="Arial" panose="020B0604020202020204" pitchFamily="34" charset="0"/>
              <a:buChar char="•"/>
            </a:pPr>
            <a:r>
              <a:rPr lang="de-CH" sz="1800" dirty="0">
                <a:effectLst/>
                <a:latin typeface="Calibri" panose="020F0502020204030204" pitchFamily="34" charset="0"/>
                <a:ea typeface="Calibri" panose="020F0502020204030204" pitchFamily="34" charset="0"/>
                <a:cs typeface="Times New Roman" panose="02020603050405020304" pitchFamily="18" charset="0"/>
              </a:rPr>
              <a:t>Bei Übergange zur IV (Rente/Teilrente) das Initiieren einer Auflösung des Arbeitsverhältnisses oder Vertragsänderung (allenfalls basierend auf Wiedereingliederungsmassnahmen) nicht verpassen</a:t>
            </a:r>
          </a:p>
        </p:txBody>
      </p:sp>
      <p:pic>
        <p:nvPicPr>
          <p:cNvPr id="5" name="Grafik 4" descr="Glühbirne">
            <a:extLst>
              <a:ext uri="{FF2B5EF4-FFF2-40B4-BE49-F238E27FC236}">
                <a16:creationId xmlns:a16="http://schemas.microsoft.com/office/drawing/2014/main" id="{6EF963D7-AB37-2B1B-2486-7999615EAF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7929" y="1369952"/>
            <a:ext cx="563270" cy="563270"/>
          </a:xfrm>
          <a:prstGeom prst="rect">
            <a:avLst/>
          </a:prstGeom>
        </p:spPr>
      </p:pic>
    </p:spTree>
    <p:extLst>
      <p:ext uri="{BB962C8B-B14F-4D97-AF65-F5344CB8AC3E}">
        <p14:creationId xmlns:p14="http://schemas.microsoft.com/office/powerpoint/2010/main" val="1884181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35</a:t>
            </a:fld>
            <a:endParaRPr lang="de-DE" dirty="0"/>
          </a:p>
        </p:txBody>
      </p:sp>
      <p:sp>
        <p:nvSpPr>
          <p:cNvPr id="3" name="Textplatzhalter 6">
            <a:extLst>
              <a:ext uri="{FF2B5EF4-FFF2-40B4-BE49-F238E27FC236}">
                <a16:creationId xmlns:a16="http://schemas.microsoft.com/office/drawing/2014/main" id="{C9055A5F-443B-A5FA-36E0-9379F26A0C71}"/>
              </a:ext>
            </a:extLst>
          </p:cNvPr>
          <p:cNvSpPr txBox="1">
            <a:spLocks/>
          </p:cNvSpPr>
          <p:nvPr/>
        </p:nvSpPr>
        <p:spPr>
          <a:xfrm>
            <a:off x="971264" y="1504376"/>
            <a:ext cx="7056784" cy="6397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b="1" dirty="0">
                <a:latin typeface="+mj-lt"/>
              </a:rPr>
              <a:t>Gruppenarbeit – Fallbeispiele</a:t>
            </a:r>
          </a:p>
        </p:txBody>
      </p:sp>
      <p:sp>
        <p:nvSpPr>
          <p:cNvPr id="4" name="Textfeld 3">
            <a:extLst>
              <a:ext uri="{FF2B5EF4-FFF2-40B4-BE49-F238E27FC236}">
                <a16:creationId xmlns:a16="http://schemas.microsoft.com/office/drawing/2014/main" id="{C58EB22E-05AD-BC31-5900-D0ADBFBF8F32}"/>
              </a:ext>
            </a:extLst>
          </p:cNvPr>
          <p:cNvSpPr txBox="1"/>
          <p:nvPr/>
        </p:nvSpPr>
        <p:spPr>
          <a:xfrm>
            <a:off x="1004428" y="2564904"/>
            <a:ext cx="7308812" cy="2962349"/>
          </a:xfrm>
          <a:prstGeom prst="rect">
            <a:avLst/>
          </a:prstGeom>
          <a:noFill/>
        </p:spPr>
        <p:txBody>
          <a:bodyPr wrap="square" rtlCol="0">
            <a:spAutoFit/>
          </a:bodyPr>
          <a:lstStyle/>
          <a:p>
            <a:pPr lvl="0">
              <a:spcBef>
                <a:spcPts val="500"/>
              </a:spcBef>
              <a:spcAft>
                <a:spcPts val="1200"/>
              </a:spcAft>
            </a:pPr>
            <a:r>
              <a:rPr lang="de-CH" sz="1200" b="1" dirty="0">
                <a:effectLst/>
                <a:latin typeface="Calibri" panose="020F0502020204030204" pitchFamily="34" charset="0"/>
                <a:ea typeface="Calibri" panose="020F0502020204030204" pitchFamily="34" charset="0"/>
              </a:rPr>
              <a:t>Ein Mitarbeitender im Stundenlohn, 20% Anstellung, erleidet einen Unfall beim Fussballspielen</a:t>
            </a:r>
            <a:br>
              <a:rPr lang="de-CH" sz="1200" b="1" dirty="0">
                <a:effectLst/>
                <a:latin typeface="Calibri" panose="020F0502020204030204" pitchFamily="34" charset="0"/>
                <a:ea typeface="Calibri" panose="020F0502020204030204" pitchFamily="34" charset="0"/>
              </a:rPr>
            </a:br>
            <a:r>
              <a:rPr lang="de-CH" sz="1200" kern="0" dirty="0">
                <a:latin typeface="Calibri" panose="020F0502020204030204" pitchFamily="34" charset="0"/>
                <a:cs typeface="Calibri" panose="020F0502020204030204" pitchFamily="34" charset="0"/>
              </a:rPr>
              <a:t>Worin liegt die Herausforderung?</a:t>
            </a:r>
          </a:p>
          <a:p>
            <a:pPr>
              <a:spcBef>
                <a:spcPts val="500"/>
              </a:spcBef>
              <a:spcAft>
                <a:spcPts val="1200"/>
              </a:spcAft>
            </a:pPr>
            <a:r>
              <a:rPr lang="de-CH" sz="1200" b="1" dirty="0">
                <a:latin typeface="Calibri" panose="020F0502020204030204" pitchFamily="34" charset="0"/>
              </a:rPr>
              <a:t>Dauer der Lohnfortzahlung bei Krankheit ohne Krankentaggeldversicherung</a:t>
            </a:r>
            <a:br>
              <a:rPr lang="de-CH" sz="1200" b="1" dirty="0">
                <a:latin typeface="Calibri" panose="020F0502020204030204" pitchFamily="34" charset="0"/>
              </a:rPr>
            </a:br>
            <a:r>
              <a:rPr lang="de-DE" sz="1200" kern="0" dirty="0">
                <a:effectLst/>
                <a:latin typeface="Calibri" panose="020F0502020204030204" pitchFamily="34" charset="0"/>
                <a:ea typeface="Calibri" panose="020F0502020204030204" pitchFamily="34" charset="0"/>
                <a:cs typeface="Calibri" panose="020F0502020204030204" pitchFamily="34" charset="0"/>
              </a:rPr>
              <a:t>Wie lange ist die Lohnfortzahlungspflicht im Falle von René,  wohnhaft im Kanton Aargau. Er ist seit 3.5 Jahren bei einem KMU im Kanton Zürich angestellt, als er aufgrund einer schweren Erkrankung mehrere Monate ausfällt. Sein Arbeitgeber hat keine Krankentaggeldversicherung abgeschlossen.</a:t>
            </a:r>
            <a:br>
              <a:rPr lang="de-DE" sz="1200" kern="0" dirty="0">
                <a:effectLst/>
                <a:latin typeface="Calibri" panose="020F0502020204030204" pitchFamily="34" charset="0"/>
                <a:ea typeface="Calibri" panose="020F0502020204030204" pitchFamily="34" charset="0"/>
                <a:cs typeface="Calibri" panose="020F0502020204030204" pitchFamily="34" charset="0"/>
              </a:rPr>
            </a:br>
            <a:r>
              <a:rPr lang="de-DE" sz="1200" kern="0" dirty="0">
                <a:effectLst/>
                <a:latin typeface="Calibri" panose="020F0502020204030204" pitchFamily="34" charset="0"/>
                <a:ea typeface="Calibri" panose="020F0502020204030204" pitchFamily="34" charset="0"/>
                <a:cs typeface="Calibri" panose="020F0502020204030204" pitchFamily="34" charset="0"/>
              </a:rPr>
              <a:t>Wie wäre es, wenn der Arbeitgeber im Kanton Bern angestellt wäre?</a:t>
            </a:r>
          </a:p>
          <a:p>
            <a:pPr lvl="0">
              <a:spcBef>
                <a:spcPts val="500"/>
              </a:spcBef>
              <a:spcAft>
                <a:spcPts val="1200"/>
              </a:spcAft>
            </a:pPr>
            <a:r>
              <a:rPr lang="de-CH" sz="1200" b="1" dirty="0">
                <a:effectLst/>
                <a:latin typeface="Calibri" panose="020F0502020204030204" pitchFamily="34" charset="0"/>
                <a:ea typeface="Calibri" panose="020F0502020204030204" pitchFamily="34" charset="0"/>
              </a:rPr>
              <a:t>Eine Firma gewährt einem erkrankten Mitarbeitenden volle Lohnfortzahlung auch nachdem die Krankentaggeld Versicherung die Leistungen erbringt. Dafür behält der Arbeitgeber das Taggeld ein.</a:t>
            </a:r>
            <a:br>
              <a:rPr lang="de-CH" sz="1200" b="1" dirty="0">
                <a:effectLst/>
                <a:latin typeface="Calibri" panose="020F0502020204030204" pitchFamily="34" charset="0"/>
                <a:ea typeface="Calibri" panose="020F0502020204030204" pitchFamily="34" charset="0"/>
              </a:rPr>
            </a:br>
            <a:r>
              <a:rPr lang="de-CH" sz="1200" kern="0" dirty="0">
                <a:latin typeface="Calibri" panose="020F0502020204030204" pitchFamily="34" charset="0"/>
                <a:cs typeface="Calibri" panose="020F0502020204030204" pitchFamily="34" charset="0"/>
              </a:rPr>
              <a:t>Was ist zu beachten? </a:t>
            </a:r>
            <a:br>
              <a:rPr lang="de-CH" sz="1200" kern="0" dirty="0">
                <a:latin typeface="Calibri" panose="020F0502020204030204" pitchFamily="34" charset="0"/>
                <a:cs typeface="Calibri" panose="020F0502020204030204" pitchFamily="34" charset="0"/>
              </a:rPr>
            </a:br>
            <a:endParaRPr lang="de-CH" sz="1200" kern="0" dirty="0">
              <a:latin typeface="Calibri" panose="020F0502020204030204" pitchFamily="34" charset="0"/>
              <a:cs typeface="Calibri" panose="020F0502020204030204" pitchFamily="34" charset="0"/>
            </a:endParaRPr>
          </a:p>
          <a:p>
            <a:pPr>
              <a:spcBef>
                <a:spcPts val="500"/>
              </a:spcBef>
              <a:spcAft>
                <a:spcPts val="1200"/>
              </a:spcAft>
            </a:pPr>
            <a:endParaRPr lang="de-CH"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58681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solidFill>
                  <a:schemeClr val="bg1">
                    <a:lumMod val="50000"/>
                  </a:schemeClr>
                </a:solidFill>
              </a:rPr>
              <a:t>Payroll</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36</a:t>
            </a:fld>
            <a:endParaRPr lang="de-DE" dirty="0"/>
          </a:p>
        </p:txBody>
      </p:sp>
      <p:sp>
        <p:nvSpPr>
          <p:cNvPr id="3" name="Textplatzhalter 6">
            <a:extLst>
              <a:ext uri="{FF2B5EF4-FFF2-40B4-BE49-F238E27FC236}">
                <a16:creationId xmlns:a16="http://schemas.microsoft.com/office/drawing/2014/main" id="{037C3EA9-0FDC-85A0-C5F0-19707ACB67EA}"/>
              </a:ext>
            </a:extLst>
          </p:cNvPr>
          <p:cNvSpPr txBox="1">
            <a:spLocks/>
          </p:cNvSpPr>
          <p:nvPr/>
        </p:nvSpPr>
        <p:spPr>
          <a:xfrm>
            <a:off x="1043608" y="1359022"/>
            <a:ext cx="7488832" cy="639762"/>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CH" sz="2800" b="1" dirty="0">
                <a:latin typeface="+mj-lt"/>
              </a:rPr>
              <a:t>Gruppenarbeit – Fallbeispiele Krankheit oder Unfall?</a:t>
            </a:r>
          </a:p>
        </p:txBody>
      </p:sp>
      <p:sp>
        <p:nvSpPr>
          <p:cNvPr id="4" name="Textfeld 3">
            <a:extLst>
              <a:ext uri="{FF2B5EF4-FFF2-40B4-BE49-F238E27FC236}">
                <a16:creationId xmlns:a16="http://schemas.microsoft.com/office/drawing/2014/main" id="{A2CE6EEA-359B-509A-E7F4-C40F1FEFDD19}"/>
              </a:ext>
            </a:extLst>
          </p:cNvPr>
          <p:cNvSpPr txBox="1"/>
          <p:nvPr/>
        </p:nvSpPr>
        <p:spPr>
          <a:xfrm>
            <a:off x="1043608" y="2204864"/>
            <a:ext cx="7416824" cy="3885679"/>
          </a:xfrm>
          <a:prstGeom prst="rect">
            <a:avLst/>
          </a:prstGeom>
          <a:noFill/>
        </p:spPr>
        <p:txBody>
          <a:bodyPr wrap="square" rtlCol="0">
            <a:spAutoFit/>
          </a:bodyPr>
          <a:lstStyle/>
          <a:p>
            <a:pPr lvl="0">
              <a:spcBef>
                <a:spcPts val="500"/>
              </a:spcBef>
              <a:spcAft>
                <a:spcPts val="1200"/>
              </a:spcAft>
            </a:pPr>
            <a:r>
              <a:rPr lang="de-CH" sz="1200" b="1" dirty="0">
                <a:effectLst/>
                <a:latin typeface="Calibri" panose="020F0502020204030204" pitchFamily="34" charset="0"/>
                <a:ea typeface="Calibri" panose="020F0502020204030204" pitchFamily="34" charset="0"/>
              </a:rPr>
              <a:t>Wespenstich</a:t>
            </a:r>
            <a:br>
              <a:rPr lang="de-CH" sz="1200" b="1" dirty="0">
                <a:effectLst/>
                <a:latin typeface="Calibri" panose="020F0502020204030204" pitchFamily="34" charset="0"/>
                <a:ea typeface="Calibri" panose="020F0502020204030204" pitchFamily="34" charset="0"/>
              </a:rPr>
            </a:br>
            <a:r>
              <a:rPr lang="de-CH" sz="1200" dirty="0">
                <a:effectLst/>
                <a:latin typeface="Calibri" panose="020F0502020204030204" pitchFamily="34" charset="0"/>
                <a:ea typeface="Calibri" panose="020F0502020204030204" pitchFamily="34" charset="0"/>
              </a:rPr>
              <a:t>Egon joggt jeden Mittag der Aare entlang. Eines Tages bricht er beim Joggen zusammen und verstirbt.</a:t>
            </a:r>
            <a:br>
              <a:rPr lang="de-CH" sz="1200" dirty="0">
                <a:effectLst/>
                <a:latin typeface="Calibri" panose="020F0502020204030204" pitchFamily="34" charset="0"/>
                <a:ea typeface="Calibri" panose="020F0502020204030204" pitchFamily="34" charset="0"/>
              </a:rPr>
            </a:br>
            <a:r>
              <a:rPr lang="de-CH" sz="1200" dirty="0">
                <a:effectLst/>
                <a:latin typeface="Calibri" panose="020F0502020204030204" pitchFamily="34" charset="0"/>
                <a:ea typeface="Calibri" panose="020F0502020204030204" pitchFamily="34" charset="0"/>
              </a:rPr>
              <a:t>Der Krankenwagen holt ihn ab, die Nothelfer gehen von einem Herzstillstand aus. Bei der Obduktion wird festgestellt, dass er im Mund durch eine Wespe gestochen worden ist und an der Schwellung erstickt ist.</a:t>
            </a:r>
            <a:br>
              <a:rPr lang="de-CH" sz="1200" dirty="0">
                <a:effectLst/>
                <a:latin typeface="Calibri" panose="020F0502020204030204" pitchFamily="34" charset="0"/>
                <a:ea typeface="Calibri" panose="020F0502020204030204" pitchFamily="34" charset="0"/>
              </a:rPr>
            </a:br>
            <a:r>
              <a:rPr lang="de-CH" sz="1200" dirty="0">
                <a:effectLst/>
                <a:latin typeface="Calibri" panose="020F0502020204030204" pitchFamily="34" charset="0"/>
                <a:ea typeface="Calibri" panose="020F0502020204030204" pitchFamily="34" charset="0"/>
              </a:rPr>
              <a:t>Welche Versicherung deckt die Folgen des Todesfalles?</a:t>
            </a:r>
          </a:p>
          <a:p>
            <a:pPr lvl="0">
              <a:spcBef>
                <a:spcPts val="500"/>
              </a:spcBef>
              <a:spcAft>
                <a:spcPts val="1200"/>
              </a:spcAft>
            </a:pPr>
            <a:r>
              <a:rPr lang="de-CH" sz="1200" b="1" dirty="0">
                <a:effectLst/>
                <a:latin typeface="Calibri" panose="020F0502020204030204" pitchFamily="34" charset="0"/>
                <a:ea typeface="Calibri" panose="020F0502020204030204" pitchFamily="34" charset="0"/>
              </a:rPr>
              <a:t>Hörschädigung</a:t>
            </a:r>
            <a:br>
              <a:rPr lang="de-CH" sz="1200" b="1" dirty="0">
                <a:effectLst/>
                <a:latin typeface="Calibri" panose="020F0502020204030204" pitchFamily="34" charset="0"/>
                <a:ea typeface="Calibri" panose="020F0502020204030204" pitchFamily="34" charset="0"/>
              </a:rPr>
            </a:br>
            <a:r>
              <a:rPr lang="de-CH" sz="1200" kern="0" dirty="0">
                <a:effectLst/>
                <a:latin typeface="Calibri" panose="020F0502020204030204" pitchFamily="34" charset="0"/>
                <a:ea typeface="Calibri" panose="020F0502020204030204" pitchFamily="34" charset="0"/>
                <a:cs typeface="Calibri" panose="020F0502020204030204" pitchFamily="34" charset="0"/>
              </a:rPr>
              <a:t>Jenny feiert mit Freunden ihren Geburtstag an einem Rave mit sehr lauter Musik. Zuhause stellt sie ein Pfeifen im Ohr fest, das auch in den nächsten Tagen nicht nachlässt und sehr stört. Sie geht zum Arzt, welcher einen Tinnitus feststellt</a:t>
            </a:r>
            <a:r>
              <a:rPr lang="de-CH" sz="1200" kern="100" dirty="0">
                <a:effectLst/>
                <a:latin typeface="Calibri" panose="020F0502020204030204" pitchFamily="34" charset="0"/>
                <a:ea typeface="Calibri" panose="020F0502020204030204" pitchFamily="34" charset="0"/>
                <a:cs typeface="Times New Roman" panose="02020603050405020304" pitchFamily="18" charset="0"/>
              </a:rPr>
              <a:t>.</a:t>
            </a:r>
          </a:p>
          <a:p>
            <a:pPr lvl="0">
              <a:spcBef>
                <a:spcPts val="500"/>
              </a:spcBef>
              <a:spcAft>
                <a:spcPts val="1200"/>
              </a:spcAft>
            </a:pPr>
            <a:r>
              <a:rPr lang="de-CH" sz="1200" b="1" dirty="0">
                <a:effectLst/>
                <a:latin typeface="Calibri" panose="020F0502020204030204" pitchFamily="34" charset="0"/>
                <a:ea typeface="Calibri" panose="020F0502020204030204" pitchFamily="34" charset="0"/>
              </a:rPr>
              <a:t>Hexenschuss</a:t>
            </a:r>
            <a:br>
              <a:rPr lang="de-CH" sz="1200" b="1" dirty="0">
                <a:effectLst/>
                <a:latin typeface="Calibri" panose="020F0502020204030204" pitchFamily="34" charset="0"/>
                <a:ea typeface="Calibri" panose="020F0502020204030204" pitchFamily="34" charset="0"/>
              </a:rPr>
            </a:br>
            <a:r>
              <a:rPr lang="de-CH" sz="1200" kern="0" dirty="0">
                <a:effectLst/>
                <a:latin typeface="Calibri" panose="020F0502020204030204" pitchFamily="34" charset="0"/>
                <a:ea typeface="Calibri" panose="020F0502020204030204" pitchFamily="34" charset="0"/>
              </a:rPr>
              <a:t>Philip, belädt auf der Baustelle einen Lastwagen mit schweren Kisten, als es ihm plötzlich in den Rücken schiesst.</a:t>
            </a:r>
            <a:br>
              <a:rPr lang="de-CH" sz="1200" kern="0" dirty="0">
                <a:effectLst/>
                <a:latin typeface="Calibri" panose="020F0502020204030204" pitchFamily="34" charset="0"/>
                <a:ea typeface="Calibri" panose="020F0502020204030204" pitchFamily="34" charset="0"/>
              </a:rPr>
            </a:br>
            <a:br>
              <a:rPr lang="de-CH" sz="1200" kern="0" dirty="0">
                <a:effectLst/>
                <a:latin typeface="Calibri" panose="020F0502020204030204" pitchFamily="34" charset="0"/>
                <a:ea typeface="Calibri" panose="020F0502020204030204" pitchFamily="34" charset="0"/>
              </a:rPr>
            </a:br>
            <a:r>
              <a:rPr lang="de-CH" sz="1200" b="1" dirty="0">
                <a:effectLst/>
                <a:latin typeface="Calibri" panose="020F0502020204030204" pitchFamily="34" charset="0"/>
                <a:ea typeface="Calibri" panose="020F0502020204030204" pitchFamily="34" charset="0"/>
              </a:rPr>
              <a:t>Absichtliches Ritzen der Haut</a:t>
            </a:r>
            <a:br>
              <a:rPr lang="de-CH" sz="1200" b="1" dirty="0">
                <a:effectLst/>
                <a:latin typeface="Calibri" panose="020F0502020204030204" pitchFamily="34" charset="0"/>
                <a:ea typeface="Calibri" panose="020F0502020204030204" pitchFamily="34" charset="0"/>
              </a:rPr>
            </a:br>
            <a:r>
              <a:rPr lang="de-CH" sz="1200" kern="0" dirty="0">
                <a:effectLst/>
                <a:latin typeface="Calibri" panose="020F0502020204030204" pitchFamily="34" charset="0"/>
                <a:ea typeface="Calibri" panose="020F0502020204030204" pitchFamily="34" charset="0"/>
              </a:rPr>
              <a:t>Die Schülerin Elena ritzt sich regelmässig mit einem spitzen Gegenstand die Haut, welche sich entzündet und behandelt werden muss.</a:t>
            </a:r>
          </a:p>
          <a:p>
            <a:pPr lvl="0">
              <a:spcBef>
                <a:spcPts val="500"/>
              </a:spcBef>
              <a:spcAft>
                <a:spcPts val="1200"/>
              </a:spcAft>
            </a:pPr>
            <a:r>
              <a:rPr lang="de-CH" sz="1200" b="1" dirty="0">
                <a:effectLst/>
                <a:latin typeface="Calibri" panose="020F0502020204030204" pitchFamily="34" charset="0"/>
                <a:ea typeface="Calibri" panose="020F0502020204030204" pitchFamily="34" charset="0"/>
              </a:rPr>
              <a:t>Zahnschaden </a:t>
            </a:r>
            <a:br>
              <a:rPr lang="de-CH" sz="1200" b="1" dirty="0">
                <a:effectLst/>
                <a:latin typeface="Calibri" panose="020F0502020204030204" pitchFamily="34" charset="0"/>
                <a:ea typeface="Calibri" panose="020F0502020204030204" pitchFamily="34" charset="0"/>
              </a:rPr>
            </a:br>
            <a:r>
              <a:rPr lang="de-CH" sz="1200" kern="0" dirty="0">
                <a:effectLst/>
                <a:latin typeface="Calibri" panose="020F0502020204030204" pitchFamily="34" charset="0"/>
                <a:ea typeface="Calibri" panose="020F0502020204030204" pitchFamily="34" charset="0"/>
              </a:rPr>
              <a:t>Hans beisst auf den König im Dreikönigskuchen und ein Stück seines Zahnes bricht heraus. </a:t>
            </a:r>
            <a:endParaRPr lang="de-CH"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8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solidFill>
                  <a:schemeClr val="bg1">
                    <a:lumMod val="50000"/>
                  </a:schemeClr>
                </a:solidFill>
              </a:rPr>
              <a:t>Kontaktangaben</a:t>
            </a:r>
            <a:endParaRPr lang="de-DE" dirty="0">
              <a:solidFill>
                <a:schemeClr val="bg1">
                  <a:lumMod val="50000"/>
                </a:schemeClr>
              </a:solidFill>
            </a:endParaRPr>
          </a:p>
        </p:txBody>
      </p:sp>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37</a:t>
            </a:fld>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610123"/>
            <a:ext cx="1620000" cy="1620000"/>
          </a:xfrm>
          <a:prstGeom prst="rect">
            <a:avLst/>
          </a:prstGeom>
        </p:spPr>
      </p:pic>
      <p:sp>
        <p:nvSpPr>
          <p:cNvPr id="10" name="Textfeld 9"/>
          <p:cNvSpPr txBox="1"/>
          <p:nvPr/>
        </p:nvSpPr>
        <p:spPr>
          <a:xfrm>
            <a:off x="2267744" y="1505552"/>
            <a:ext cx="1953420" cy="707886"/>
          </a:xfrm>
          <a:prstGeom prst="rect">
            <a:avLst/>
          </a:prstGeom>
          <a:noFill/>
        </p:spPr>
        <p:txBody>
          <a:bodyPr wrap="none" rtlCol="0">
            <a:spAutoFit/>
          </a:bodyPr>
          <a:lstStyle/>
          <a:p>
            <a:r>
              <a:rPr lang="de-CH" sz="1600" dirty="0">
                <a:solidFill>
                  <a:schemeClr val="bg1">
                    <a:lumMod val="50000"/>
                  </a:schemeClr>
                </a:solidFill>
              </a:rPr>
              <a:t>Esther Lattmann</a:t>
            </a:r>
          </a:p>
          <a:p>
            <a:r>
              <a:rPr lang="de-CH" sz="1200" dirty="0">
                <a:solidFill>
                  <a:schemeClr val="bg1">
                    <a:lumMod val="50000"/>
                  </a:schemeClr>
                </a:solidFill>
              </a:rPr>
              <a:t>info@lattmannconsulting.ch</a:t>
            </a:r>
          </a:p>
          <a:p>
            <a:r>
              <a:rPr lang="de-CH" sz="1200" dirty="0">
                <a:solidFill>
                  <a:schemeClr val="bg1">
                    <a:lumMod val="50000"/>
                  </a:schemeClr>
                </a:solidFill>
              </a:rPr>
              <a:t>Tel: +41 79 468 96 05</a:t>
            </a:r>
            <a:endParaRPr lang="de-DE" sz="1200" dirty="0">
              <a:solidFill>
                <a:schemeClr val="bg1">
                  <a:lumMod val="50000"/>
                </a:schemeClr>
              </a:solidFill>
            </a:endParaRPr>
          </a:p>
        </p:txBody>
      </p:sp>
      <p:sp>
        <p:nvSpPr>
          <p:cNvPr id="3" name="Textfeld 2">
            <a:extLst>
              <a:ext uri="{FF2B5EF4-FFF2-40B4-BE49-F238E27FC236}">
                <a16:creationId xmlns:a16="http://schemas.microsoft.com/office/drawing/2014/main" id="{1EC7E43F-D83C-CFBB-B29F-0845D8610804}"/>
              </a:ext>
            </a:extLst>
          </p:cNvPr>
          <p:cNvSpPr txBox="1"/>
          <p:nvPr/>
        </p:nvSpPr>
        <p:spPr>
          <a:xfrm>
            <a:off x="6300192" y="1508357"/>
            <a:ext cx="1517531" cy="707886"/>
          </a:xfrm>
          <a:prstGeom prst="rect">
            <a:avLst/>
          </a:prstGeom>
          <a:noFill/>
        </p:spPr>
        <p:txBody>
          <a:bodyPr wrap="none" rtlCol="0">
            <a:spAutoFit/>
          </a:bodyPr>
          <a:lstStyle/>
          <a:p>
            <a:r>
              <a:rPr lang="de-CH" sz="1600" dirty="0">
                <a:solidFill>
                  <a:schemeClr val="bg1">
                    <a:lumMod val="50000"/>
                  </a:schemeClr>
                </a:solidFill>
              </a:rPr>
              <a:t>Ursi Albin</a:t>
            </a:r>
          </a:p>
          <a:p>
            <a:r>
              <a:rPr lang="de-CH" sz="1200" dirty="0">
                <a:solidFill>
                  <a:schemeClr val="bg1">
                    <a:lumMod val="50000"/>
                  </a:schemeClr>
                </a:solidFill>
              </a:rPr>
              <a:t>u.albin@hr2go.ch</a:t>
            </a:r>
          </a:p>
          <a:p>
            <a:r>
              <a:rPr lang="de-CH" sz="1200" dirty="0">
                <a:solidFill>
                  <a:schemeClr val="bg1">
                    <a:lumMod val="50000"/>
                  </a:schemeClr>
                </a:solidFill>
              </a:rPr>
              <a:t>Tel: +41 76 335 58 85</a:t>
            </a:r>
            <a:endParaRPr lang="de-DE" sz="1200" dirty="0">
              <a:solidFill>
                <a:schemeClr val="bg1">
                  <a:lumMod val="50000"/>
                </a:schemeClr>
              </a:solidFill>
            </a:endParaRPr>
          </a:p>
        </p:txBody>
      </p:sp>
      <p:pic>
        <p:nvPicPr>
          <p:cNvPr id="6" name="Grafik 5">
            <a:extLst>
              <a:ext uri="{FF2B5EF4-FFF2-40B4-BE49-F238E27FC236}">
                <a16:creationId xmlns:a16="http://schemas.microsoft.com/office/drawing/2014/main" id="{1192A493-A603-8F8D-F2DB-E0576CCC3BBE}"/>
              </a:ext>
            </a:extLst>
          </p:cNvPr>
          <p:cNvPicPr>
            <a:picLocks noChangeAspect="1"/>
          </p:cNvPicPr>
          <p:nvPr/>
        </p:nvPicPr>
        <p:blipFill>
          <a:blip r:embed="rId3" cstate="print">
            <a:extLst>
              <a:ext uri="{28A0092B-C50C-407E-A947-70E740481C1C}">
                <a14:useLocalDpi xmlns:a14="http://schemas.microsoft.com/office/drawing/2010/main" val="0"/>
              </a:ext>
            </a:extLst>
          </a:blip>
          <a:srcRect l="18525" r="18525"/>
          <a:stretch/>
        </p:blipFill>
        <p:spPr>
          <a:xfrm>
            <a:off x="4549568" y="1620008"/>
            <a:ext cx="1519541" cy="1610115"/>
          </a:xfrm>
          <a:prstGeom prst="rect">
            <a:avLst/>
          </a:prstGeom>
        </p:spPr>
      </p:pic>
      <p:pic>
        <p:nvPicPr>
          <p:cNvPr id="1026" name="Picture 2">
            <a:extLst>
              <a:ext uri="{FF2B5EF4-FFF2-40B4-BE49-F238E27FC236}">
                <a16:creationId xmlns:a16="http://schemas.microsoft.com/office/drawing/2014/main" id="{05141AEB-B4D4-8059-C1BB-FCB182EA402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889" t="10101" r="10626" b="27950"/>
          <a:stretch/>
        </p:blipFill>
        <p:spPr bwMode="auto">
          <a:xfrm>
            <a:off x="457200" y="3950435"/>
            <a:ext cx="1569551" cy="1610115"/>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526888E3-626E-B42A-24DB-C2605E1081B8}"/>
              </a:ext>
            </a:extLst>
          </p:cNvPr>
          <p:cNvSpPr txBox="1"/>
          <p:nvPr/>
        </p:nvSpPr>
        <p:spPr>
          <a:xfrm>
            <a:off x="2267744" y="3929134"/>
            <a:ext cx="2308837" cy="707886"/>
          </a:xfrm>
          <a:prstGeom prst="rect">
            <a:avLst/>
          </a:prstGeom>
          <a:noFill/>
        </p:spPr>
        <p:txBody>
          <a:bodyPr wrap="none" rtlCol="0">
            <a:spAutoFit/>
          </a:bodyPr>
          <a:lstStyle/>
          <a:p>
            <a:r>
              <a:rPr lang="de-CH" sz="1600" dirty="0">
                <a:solidFill>
                  <a:schemeClr val="bg1">
                    <a:lumMod val="50000"/>
                  </a:schemeClr>
                </a:solidFill>
              </a:rPr>
              <a:t>Marion Knotz</a:t>
            </a:r>
          </a:p>
          <a:p>
            <a:r>
              <a:rPr lang="de-CH" sz="1200" dirty="0">
                <a:solidFill>
                  <a:schemeClr val="bg1">
                    <a:lumMod val="50000"/>
                  </a:schemeClr>
                </a:solidFill>
              </a:rPr>
              <a:t>marion.knotz@elements-knotz.ch</a:t>
            </a:r>
          </a:p>
          <a:p>
            <a:r>
              <a:rPr lang="de-CH" sz="1200" dirty="0">
                <a:solidFill>
                  <a:schemeClr val="bg1">
                    <a:lumMod val="50000"/>
                  </a:schemeClr>
                </a:solidFill>
              </a:rPr>
              <a:t>Tel: +41 79 376 11 92</a:t>
            </a:r>
            <a:endParaRPr lang="de-DE" sz="1200" dirty="0">
              <a:solidFill>
                <a:schemeClr val="bg1">
                  <a:lumMod val="50000"/>
                </a:schemeClr>
              </a:solidFill>
            </a:endParaRPr>
          </a:p>
        </p:txBody>
      </p:sp>
    </p:spTree>
    <p:extLst>
      <p:ext uri="{BB962C8B-B14F-4D97-AF65-F5344CB8AC3E}">
        <p14:creationId xmlns:p14="http://schemas.microsoft.com/office/powerpoint/2010/main" val="411713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umsplatzhalter 17"/>
          <p:cNvSpPr>
            <a:spLocks noGrp="1"/>
          </p:cNvSpPr>
          <p:nvPr>
            <p:ph type="dt" sz="half" idx="2"/>
          </p:nvPr>
        </p:nvSpPr>
        <p:spPr/>
        <p:txBody>
          <a:bodyPr/>
          <a:lstStyle/>
          <a:p>
            <a:r>
              <a:rPr lang="de-DE" dirty="0"/>
              <a:t>6. Juni 2024</a:t>
            </a:r>
          </a:p>
        </p:txBody>
      </p:sp>
      <p:sp>
        <p:nvSpPr>
          <p:cNvPr id="19" name="Foliennummernplatzhalter 18"/>
          <p:cNvSpPr>
            <a:spLocks noGrp="1"/>
          </p:cNvSpPr>
          <p:nvPr>
            <p:ph type="sldNum" sz="quarter" idx="4"/>
          </p:nvPr>
        </p:nvSpPr>
        <p:spPr/>
        <p:txBody>
          <a:bodyPr/>
          <a:lstStyle/>
          <a:p>
            <a:fld id="{27F32762-55CF-424E-83F3-66B9D927A553}" type="slidenum">
              <a:rPr lang="de-DE" smtClean="0"/>
              <a:t>38</a:t>
            </a:fld>
            <a:endParaRPr lang="de-DE" dirty="0"/>
          </a:p>
        </p:txBody>
      </p:sp>
      <p:pic>
        <p:nvPicPr>
          <p:cNvPr id="8" name="Grafik 7" descr="Ein Bild, das Kleidung, Person, Wand, Frau enthält.&#10;&#10;Automatisch generierte Beschreibung">
            <a:extLst>
              <a:ext uri="{FF2B5EF4-FFF2-40B4-BE49-F238E27FC236}">
                <a16:creationId xmlns:a16="http://schemas.microsoft.com/office/drawing/2014/main" id="{6ECA7A13-BE00-2E68-ECD8-DA67513CD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636" y="148235"/>
            <a:ext cx="4032448" cy="3024336"/>
          </a:xfrm>
          <a:prstGeom prst="rect">
            <a:avLst/>
          </a:prstGeom>
        </p:spPr>
      </p:pic>
      <p:pic>
        <p:nvPicPr>
          <p:cNvPr id="11" name="Grafik 10" descr="Ein Bild, das Kleidung, Person, Schuhwerk, Mobiliar enthält.&#10;&#10;Automatisch generierte Beschreibung">
            <a:extLst>
              <a:ext uri="{FF2B5EF4-FFF2-40B4-BE49-F238E27FC236}">
                <a16:creationId xmlns:a16="http://schemas.microsoft.com/office/drawing/2014/main" id="{34B668E1-37AB-EB12-2326-ED6E3FA9B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8" y="304048"/>
            <a:ext cx="4187957" cy="3140968"/>
          </a:xfrm>
          <a:prstGeom prst="rect">
            <a:avLst/>
          </a:prstGeom>
        </p:spPr>
      </p:pic>
      <p:pic>
        <p:nvPicPr>
          <p:cNvPr id="13" name="Grafik 12" descr="Ein Bild, das Person, Kleidung, Lächeln, Menschliches Gesicht enthält.&#10;&#10;Automatisch generierte Beschreibung">
            <a:extLst>
              <a:ext uri="{FF2B5EF4-FFF2-40B4-BE49-F238E27FC236}">
                <a16:creationId xmlns:a16="http://schemas.microsoft.com/office/drawing/2014/main" id="{0A732307-A4EF-4C31-35C0-B32DA433C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640" y="3245447"/>
            <a:ext cx="4411340" cy="3308505"/>
          </a:xfrm>
          <a:prstGeom prst="rect">
            <a:avLst/>
          </a:prstGeom>
        </p:spPr>
      </p:pic>
      <p:sp>
        <p:nvSpPr>
          <p:cNvPr id="16" name="Textfeld 15">
            <a:extLst>
              <a:ext uri="{FF2B5EF4-FFF2-40B4-BE49-F238E27FC236}">
                <a16:creationId xmlns:a16="http://schemas.microsoft.com/office/drawing/2014/main" id="{BDB5B043-D289-87E1-631B-13A335D63FC3}"/>
              </a:ext>
            </a:extLst>
          </p:cNvPr>
          <p:cNvSpPr txBox="1"/>
          <p:nvPr/>
        </p:nvSpPr>
        <p:spPr>
          <a:xfrm rot="20002368">
            <a:off x="6084168" y="4268418"/>
            <a:ext cx="2304256" cy="769441"/>
          </a:xfrm>
          <a:prstGeom prst="rect">
            <a:avLst/>
          </a:prstGeom>
          <a:noFill/>
        </p:spPr>
        <p:txBody>
          <a:bodyPr wrap="square" rtlCol="0">
            <a:spAutoFit/>
          </a:bodyPr>
          <a:lstStyle/>
          <a:p>
            <a:r>
              <a:rPr lang="de-CH" sz="4400" b="1" dirty="0">
                <a:solidFill>
                  <a:schemeClr val="accent6">
                    <a:lumMod val="75000"/>
                  </a:schemeClr>
                </a:solidFill>
              </a:rPr>
              <a:t>Danke!!!</a:t>
            </a:r>
          </a:p>
        </p:txBody>
      </p:sp>
    </p:spTree>
    <p:extLst>
      <p:ext uri="{BB962C8B-B14F-4D97-AF65-F5344CB8AC3E}">
        <p14:creationId xmlns:p14="http://schemas.microsoft.com/office/powerpoint/2010/main" val="382331742"/>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A6D54">
            <a:alpha val="50196"/>
          </a:srgbClr>
        </a:solidFill>
        <a:ln>
          <a:noFill/>
        </a:ln>
      </a:spPr>
      <a:bodyPr rtlCol="0" anchor="ctr">
        <a:spAutoFit/>
      </a:bodyPr>
      <a:lstStyle>
        <a:defPPr algn="ctr">
          <a:defRPr sz="1100" dirty="0" smtClean="0">
            <a:solidFill>
              <a:schemeClr val="bg1">
                <a:lumMod val="50000"/>
              </a:schemeClr>
            </a:solidFill>
          </a:defRPr>
        </a:defPPr>
      </a:lstStyle>
      <a:style>
        <a:lnRef idx="2">
          <a:schemeClr val="accent6">
            <a:shade val="50000"/>
          </a:schemeClr>
        </a:lnRef>
        <a:fillRef idx="1">
          <a:schemeClr val="accent6"/>
        </a:fillRef>
        <a:effectRef idx="0">
          <a:schemeClr val="accent6"/>
        </a:effectRef>
        <a:fontRef idx="minor">
          <a:schemeClr val="lt1"/>
        </a:fontRef>
      </a:style>
    </a:sp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3149</Words>
  <Application>Microsoft Office PowerPoint</Application>
  <PresentationFormat>Bildschirmpräsentation (4:3)</PresentationFormat>
  <Paragraphs>308</Paragraphs>
  <Slides>38</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38</vt:i4>
      </vt:variant>
    </vt:vector>
  </HeadingPairs>
  <TitlesOfParts>
    <vt:vector size="42" baseType="lpstr">
      <vt:lpstr>Yu Gothic Light</vt:lpstr>
      <vt:lpstr>Arial</vt:lpstr>
      <vt:lpstr>Calibri</vt:lpstr>
      <vt:lpstr>Larissa</vt:lpstr>
      <vt:lpstr>PowerPoint-Präsentation</vt:lpstr>
      <vt:lpstr>Agenda</vt:lpstr>
      <vt:lpstr>Ziel</vt:lpstr>
      <vt:lpstr>Gesunde Führung</vt:lpstr>
      <vt:lpstr>Gesunde Führung</vt:lpstr>
      <vt:lpstr>PowerPoint-Präsentation</vt:lpstr>
      <vt:lpstr>Analyseinstrument Job Stress Index</vt:lpstr>
      <vt:lpstr>Zusammenhänge zwischen Arbeitnehmer-Zufriedenheit / Wohlgefühl und Leistungsfähigkeit</vt:lpstr>
      <vt:lpstr>Gesunde Führung</vt:lpstr>
      <vt:lpstr>Gesunde Führung</vt:lpstr>
      <vt:lpstr>Gesunde Führung</vt:lpstr>
      <vt:lpstr>Gesunde Führung</vt:lpstr>
      <vt:lpstr>Gesunde Führung</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Arbeits- und Sozialversicherungsrecht</vt:lpstr>
      <vt:lpstr>Payroll</vt:lpstr>
      <vt:lpstr>Payroll</vt:lpstr>
      <vt:lpstr>Payroll</vt:lpstr>
      <vt:lpstr>Payroll</vt:lpstr>
      <vt:lpstr>Payroll</vt:lpstr>
      <vt:lpstr>Payroll</vt:lpstr>
      <vt:lpstr>Payroll</vt:lpstr>
      <vt:lpstr>Payroll</vt:lpstr>
      <vt:lpstr>Payroll</vt:lpstr>
      <vt:lpstr>Payroll</vt:lpstr>
      <vt:lpstr>Payroll</vt:lpstr>
      <vt:lpstr>Kontaktangaben</vt:lpstr>
      <vt:lpstr>PowerPoint-Präsentation</vt:lpstr>
    </vt:vector>
  </TitlesOfParts>
  <Company>dbpc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Danielle Blaser</dc:creator>
  <cp:lastModifiedBy>Ursula Albin</cp:lastModifiedBy>
  <cp:revision>54</cp:revision>
  <dcterms:created xsi:type="dcterms:W3CDTF">2017-05-08T07:08:42Z</dcterms:created>
  <dcterms:modified xsi:type="dcterms:W3CDTF">2024-06-08T13:37:34Z</dcterms:modified>
</cp:coreProperties>
</file>